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7" r:id="rId3"/>
    <p:sldId id="263" r:id="rId4"/>
    <p:sldId id="265" r:id="rId5"/>
    <p:sldId id="266" r:id="rId6"/>
    <p:sldId id="269" r:id="rId7"/>
    <p:sldId id="270" r:id="rId8"/>
    <p:sldId id="262" r:id="rId9"/>
    <p:sldId id="272" r:id="rId10"/>
    <p:sldId id="271" r:id="rId11"/>
    <p:sldId id="264" r:id="rId12"/>
    <p:sldId id="273" r:id="rId1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DCEFE"/>
    <a:srgbClr val="CC99FF"/>
    <a:srgbClr val="FFCCFF"/>
    <a:srgbClr val="FFFFCC"/>
    <a:srgbClr val="FFC1E4"/>
    <a:srgbClr val="99FFCC"/>
    <a:srgbClr val="CCECFF"/>
    <a:srgbClr val="FBA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>
        <p:scale>
          <a:sx n="76" d="100"/>
          <a:sy n="76" d="100"/>
        </p:scale>
        <p:origin x="-49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1CEA3-71A2-4AA1-8B77-1179B1E700C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383BF-65C1-495C-BDD5-C12BE49A2EE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251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383BF-65C1-495C-BDD5-C12BE49A2EE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203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383BF-65C1-495C-BDD5-C12BE49A2EE7}" type="slidenum">
              <a:rPr lang="el-GR" smtClean="0">
                <a:solidFill>
                  <a:prstClr val="black"/>
                </a:solidFill>
              </a:rPr>
              <a:pPr/>
              <a:t>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3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383BF-65C1-495C-BDD5-C12BE49A2EE7}" type="slidenum">
              <a:rPr lang="el-GR" smtClean="0">
                <a:solidFill>
                  <a:prstClr val="black"/>
                </a:solidFill>
              </a:rPr>
              <a:pPr/>
              <a:t>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3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09B1B1AB-78C4-40AA-9A83-687C9F8E0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xmlns="" id="{61279FEF-300A-4FE1-BED1-B989E5A4F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C036C92E-78BC-430B-826A-2999B5F9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B1F4C2A6-CA3A-40F1-B047-A4D976BA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A7FB4A70-5631-4706-8ED4-1E6332E5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3657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80FD7FA4-7C25-4970-B3D9-5A09E88C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xmlns="" id="{25BBADF7-87C3-4569-8125-FF9D1540B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A7557040-60BB-462D-83C0-7EA5B979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D0D50D8C-FC2D-4F22-9AEF-4A18FBC2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0B557B81-EA46-465E-9253-317C8D87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61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xmlns="" id="{C27E83DE-F671-4B4C-88EF-92EB3B0BB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xmlns="" id="{D1C3DB47-2D4E-452B-A5C3-FB0D02269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0D7138A4-7625-441E-BD01-00CF77DC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EBFD39E3-281F-4376-A0EE-F859B16E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4B34DAC9-4494-4285-8392-109F66C2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35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09B1B1AB-78C4-40AA-9A83-687C9F8E0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xmlns="" id="{61279FEF-300A-4FE1-BED1-B989E5A4F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C036C92E-78BC-430B-826A-2999B5F9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B1F4C2A6-CA3A-40F1-B047-A4D976BA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A7FB4A70-5631-4706-8ED4-1E6332E5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73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20C05D76-FC77-49F4-A5AF-76B260C4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C67E186A-38E6-4AB7-851E-AB5F0BDB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6BB8F4C7-A540-4D51-AC34-D7E6F10D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12C1C8BF-F97C-4B72-A12F-6A0BC183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8BB654C5-D34F-4BCD-8306-C71FBF5A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1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8F57BBB6-9E53-4854-AAB1-B9191D0C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5A276417-5B4F-4B0E-9F83-F2D8B504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3F7149DC-E46C-48E1-B253-FD16D10D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FED61F9E-A892-4BCF-AC5D-867B9E6D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FE7D585B-81C6-4561-85C7-7BC5BF1F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01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6E1056E6-E10B-4D8A-951C-40795CF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45FB0BC9-41F4-453F-9A72-2AEE4017B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xmlns="" id="{D523506F-10AE-420B-9828-0A997152C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2A8C1C32-8CEA-4CD0-8EB8-7CAD2677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E434EE01-17F6-4F62-9118-547E315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32FB887B-221E-42F3-B026-4345EEC2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03D4FA35-7AD6-42C3-9C38-F047D32F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3F297253-A8CA-4ED0-9991-2DAA012E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xmlns="" id="{233361D7-17C1-4399-B5A2-B4410D4C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xmlns="" id="{6AED52D9-E057-45C9-83F8-7BC450CAE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xmlns="" id="{217F258F-171C-4252-BFEB-DDA6F76F9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xmlns="" id="{70EF3586-EB61-4E30-B89F-A7D5B59E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xmlns="" id="{3ED9E258-F006-4543-9A97-97F702BD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xmlns="" id="{B7F28738-B7C0-4649-A0A7-AC634047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69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B16B777F-ADA0-4DDC-99A8-55E1BE60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xmlns="" id="{C261B633-1805-479C-A799-26A2EDDD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xmlns="" id="{BA419BF0-0505-4A0D-90DA-AEABC30E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xmlns="" id="{89A3E243-827C-421E-A74D-191A189A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31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xmlns="" id="{E429662A-E3DF-42E1-B15F-7C46F3E0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xmlns="" id="{F5774D9F-DC8F-4C06-9249-CC73A031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xmlns="" id="{F1B43033-45C3-4A43-91BC-7AB9D467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42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7340B5C5-B7DC-442E-8607-D31745C7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3C473C6C-B736-4C02-8DB4-AE01B064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xmlns="" id="{0FC37ACD-0864-4736-ABCA-7E3DF5C65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8B553FD7-A5B4-4D00-8798-AD428BE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B05DBC77-00CB-4F5C-93C4-FFDE2EFF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240D6A3D-FCB3-40C5-AB49-E8C69FE2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1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20C05D76-FC77-49F4-A5AF-76B260C4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C67E186A-38E6-4AB7-851E-AB5F0BDB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6BB8F4C7-A540-4D51-AC34-D7E6F10D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12C1C8BF-F97C-4B72-A12F-6A0BC183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8BB654C5-D34F-4BCD-8306-C71FBF5A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5014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A2F9AA0F-398F-43C1-A51D-FA61AEA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xmlns="" id="{FA47A2B1-51B4-44DD-82C3-7E9295DEC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xmlns="" id="{199B9123-56B4-42D8-9A68-3C5B398A7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AEF04AAF-7108-42DB-B528-3C68C88F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24BC8D5D-480E-4D7D-8385-C150ACFC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863586CF-DDE7-4A67-B5B9-C46A2EF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85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80FD7FA4-7C25-4970-B3D9-5A09E88C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xmlns="" id="{25BBADF7-87C3-4569-8125-FF9D1540B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A7557040-60BB-462D-83C0-7EA5B979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D0D50D8C-FC2D-4F22-9AEF-4A18FBC2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0B557B81-EA46-465E-9253-317C8D87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21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xmlns="" id="{C27E83DE-F671-4B4C-88EF-92EB3B0BB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xmlns="" id="{D1C3DB47-2D4E-452B-A5C3-FB0D02269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0D7138A4-7625-441E-BD01-00CF77DC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EBFD39E3-281F-4376-A0EE-F859B16E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4B34DAC9-4494-4285-8392-109F66C2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1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8F57BBB6-9E53-4854-AAB1-B9191D0C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5A276417-5B4F-4B0E-9F83-F2D8B504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3F7149DC-E46C-48E1-B253-FD16D10D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FED61F9E-A892-4BCF-AC5D-867B9E6D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FE7D585B-81C6-4561-85C7-7BC5BF1F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344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6E1056E6-E10B-4D8A-951C-40795CF1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45FB0BC9-41F4-453F-9A72-2AEE4017B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xmlns="" id="{D523506F-10AE-420B-9828-0A997152C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2A8C1C32-8CEA-4CD0-8EB8-7CAD2677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E434EE01-17F6-4F62-9118-547E315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32FB887B-221E-42F3-B026-4345EEC2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6156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03D4FA35-7AD6-42C3-9C38-F047D32F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3F297253-A8CA-4ED0-9991-2DAA012E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xmlns="" id="{233361D7-17C1-4399-B5A2-B4410D4C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xmlns="" id="{6AED52D9-E057-45C9-83F8-7BC450CAE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xmlns="" id="{217F258F-171C-4252-BFEB-DDA6F76F9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xmlns="" id="{70EF3586-EB61-4E30-B89F-A7D5B59E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xmlns="" id="{3ED9E258-F006-4543-9A97-97F702BD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xmlns="" id="{B7F28738-B7C0-4649-A0A7-AC634047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8574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B16B777F-ADA0-4DDC-99A8-55E1BE60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xmlns="" id="{C261B633-1805-479C-A799-26A2EDDD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xmlns="" id="{BA419BF0-0505-4A0D-90DA-AEABC30E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xmlns="" id="{89A3E243-827C-421E-A74D-191A189A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24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xmlns="" id="{E429662A-E3DF-42E1-B15F-7C46F3E0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xmlns="" id="{F5774D9F-DC8F-4C06-9249-CC73A031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xmlns="" id="{F1B43033-45C3-4A43-91BC-7AB9D467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259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7340B5C5-B7DC-442E-8607-D31745C7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3C473C6C-B736-4C02-8DB4-AE01B064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xmlns="" id="{0FC37ACD-0864-4736-ABCA-7E3DF5C65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8B553FD7-A5B4-4D00-8798-AD428BE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B05DBC77-00CB-4F5C-93C4-FFDE2EFF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240D6A3D-FCB3-40C5-AB49-E8C69FE2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95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A2F9AA0F-398F-43C1-A51D-FA61AEA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xmlns="" id="{FA47A2B1-51B4-44DD-82C3-7E9295DEC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xmlns="" id="{199B9123-56B4-42D8-9A68-3C5B398A7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xmlns="" id="{AEF04AAF-7108-42DB-B528-3C68C88F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xmlns="" id="{24BC8D5D-480E-4D7D-8385-C150ACFC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xmlns="" id="{863586CF-DDE7-4A67-B5B9-C46A2EF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089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xmlns="" id="{95CD7711-3B85-48DD-B451-D593896D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D3C44365-0E84-44DD-9BD5-C9B0FE3D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853954B7-12D1-4339-85C2-CA55AF4A4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7723-05B4-4F8D-966F-8C3A7F2CC16B}" type="datetimeFigureOut">
              <a:rPr lang="el-GR" smtClean="0"/>
              <a:t>17/5/2020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5934D209-2A78-45C3-83C6-D4E691FA5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9C0F3CC7-A191-419A-8480-F766279DD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B074-4D35-4B22-9942-B4529C6941C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122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xmlns="" id="{95CD7711-3B85-48DD-B451-D593896D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xmlns="" id="{D3C44365-0E84-44DD-9BD5-C9B0FE3D3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xmlns="" id="{853954B7-12D1-4339-85C2-CA55AF4A4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E7723-05B4-4F8D-966F-8C3A7F2CC16B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17/5/2020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xmlns="" id="{5934D209-2A78-45C3-83C6-D4E691FA5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xmlns="" id="{9C0F3CC7-A191-419A-8480-F766279DD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B074-4D35-4B22-9942-B4529C6941C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6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art.org/en/m-c-escher/circle-limit-iii" TargetMode="External"/><Relationship Id="rId7" Type="http://schemas.openxmlformats.org/officeDocument/2006/relationships/hyperlink" Target="https://www.wikiart.org/en/henri-matisse/vegetables-1952" TargetMode="External"/><Relationship Id="rId2" Type="http://schemas.openxmlformats.org/officeDocument/2006/relationships/hyperlink" Target="https://www.wikiart.org/en/m-c-escher/circle-limit-i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lberrylibrary.com/holi/" TargetMode="External"/><Relationship Id="rId5" Type="http://schemas.openxmlformats.org/officeDocument/2006/relationships/hyperlink" Target="https://www.wikiart.org/en/laszlo-moholy-nagy/yellow-circle" TargetMode="External"/><Relationship Id="rId4" Type="http://schemas.openxmlformats.org/officeDocument/2006/relationships/hyperlink" Target="https://en.wikipedia.org/wiki/Piet_Mondria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books.edu.gr/modules/ebook/show.php/DSGYM-A104/56/435,1645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ebooks.edu.gr/modules/ebook/show.php/DSDIM-G101/711/4698,2124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books.edu.gr/modules/ebook/show.php/DSDIM-A103/84/679,2546/" TargetMode="External"/><Relationship Id="rId11" Type="http://schemas.openxmlformats.org/officeDocument/2006/relationships/hyperlink" Target="https://kleki.com/?fbclid=IwAR20IpqscrHTqsq_EnghBiaq_lVIh7ukSl4vfznMErYKrV2s_UzOKvOTYvs" TargetMode="External"/><Relationship Id="rId5" Type="http://schemas.openxmlformats.org/officeDocument/2006/relationships/hyperlink" Target="http://ebooks.edu.gr/modules/ebook/show.php/DSGL107/134/974,3505/" TargetMode="External"/><Relationship Id="rId10" Type="http://schemas.openxmlformats.org/officeDocument/2006/relationships/hyperlink" Target="https://aggie.io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youtube.com/watch?v=X-0XoVpWZ3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books.edu.gr/modules/ebook/show.php/DSGYM-A104/56/435,1645/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://ebooks.edu.gr/modules/ebook/show.php/DSDIM-G101/711/4698,21240/" TargetMode="External"/><Relationship Id="rId12" Type="http://schemas.openxmlformats.org/officeDocument/2006/relationships/hyperlink" Target="https://canvaspaint.org/#local:138ad25b717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books.edu.gr/modules/ebook/show.php/DSDIM-A103/84/679,2546/" TargetMode="External"/><Relationship Id="rId11" Type="http://schemas.openxmlformats.org/officeDocument/2006/relationships/hyperlink" Target="https://www.youtube.com/watch?v=8gACac4N3cI&amp;fbclid=IwAR0FUd1EcnsmijRzjNVHwXXNefaRu2MobqqSwX918Gwot2bklCYWl8Ku2Ls" TargetMode="External"/><Relationship Id="rId5" Type="http://schemas.openxmlformats.org/officeDocument/2006/relationships/hyperlink" Target="http://ebooks.edu.gr/modules/ebook/show.php/DSGL107/134/974,3505/" TargetMode="External"/><Relationship Id="rId10" Type="http://schemas.openxmlformats.org/officeDocument/2006/relationships/hyperlink" Target="https://safeyoutube.net/w/jruF" TargetMode="External"/><Relationship Id="rId4" Type="http://schemas.openxmlformats.org/officeDocument/2006/relationships/image" Target="../media/image11.jpeg"/><Relationship Id="rId9" Type="http://schemas.openxmlformats.org/officeDocument/2006/relationships/hyperlink" Target="https://www.youtube.com/watch?v=X-0XoVpWZ3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www.youtube.com/watch?v=1LUInl9EnDk" TargetMode="External"/><Relationship Id="rId4" Type="http://schemas.openxmlformats.org/officeDocument/2006/relationships/hyperlink" Target="https://www.youtube.com/watch?v=SIDmwYT1b4o&amp;feature=emb_rel_en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photodentro.edu.gr/v/item/ds/8521/44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otodentro.edu.gr/lor/r/8521/10553" TargetMode="External"/><Relationship Id="rId5" Type="http://schemas.openxmlformats.org/officeDocument/2006/relationships/hyperlink" Target="http://photodentro.edu.gr/lor/r/8521/3130" TargetMode="External"/><Relationship Id="rId4" Type="http://schemas.openxmlformats.org/officeDocument/2006/relationships/hyperlink" Target="http://photodentro.edu.gr/v/item/ds/8521/243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ellak.gr/2020/01/31/diathesimo-sta-ellinika-to-plires-egchiridio-tou-gimp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ame.com/game/shape-inla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43">
            <a:extLst>
              <a:ext uri="{FF2B5EF4-FFF2-40B4-BE49-F238E27FC236}">
                <a16:creationId xmlns:a16="http://schemas.microsoft.com/office/drawing/2014/main" xmlns="" id="{AAD8F19F-4A55-467B-BED0-8837659A90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96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xmlns="" id="{BA9A0AF0-54ED-4B0C-A44B-72C6C72E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l-GR" sz="6000" b="1" dirty="0">
                <a:solidFill>
                  <a:srgbClr val="FFFFFF"/>
                </a:solidFill>
              </a:rPr>
              <a:t>Το Σχήμα 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Ομάδα 3">
            <a:extLst>
              <a:ext uri="{FF2B5EF4-FFF2-40B4-BE49-F238E27FC236}">
                <a16:creationId xmlns:a16="http://schemas.microsoft.com/office/drawing/2014/main" xmlns="" id="{20F57DF3-D0F4-49E2-8758-47041357CA0B}"/>
              </a:ext>
            </a:extLst>
          </p:cNvPr>
          <p:cNvGrpSpPr/>
          <p:nvPr/>
        </p:nvGrpSpPr>
        <p:grpSpPr>
          <a:xfrm>
            <a:off x="88900" y="101600"/>
            <a:ext cx="11197835" cy="6417270"/>
            <a:chOff x="1619383" y="-630777"/>
            <a:chExt cx="10309605" cy="703350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xmlns="" id="{9DA46A3C-94BD-45DA-BD6D-69894C4A9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19383" y="-630777"/>
              <a:ext cx="6670599" cy="7033508"/>
            </a:xfrm>
            <a:custGeom>
              <a:avLst/>
              <a:gdLst/>
              <a:ahLst/>
              <a:cxnLst/>
              <a:rect l="l" t="t" r="r" b="b"/>
              <a:pathLst>
                <a:path w="7122523" h="4197911">
                  <a:moveTo>
                    <a:pt x="0" y="0"/>
                  </a:moveTo>
                  <a:lnTo>
                    <a:pt x="7122523" y="0"/>
                  </a:lnTo>
                  <a:lnTo>
                    <a:pt x="5177382" y="4197911"/>
                  </a:lnTo>
                  <a:lnTo>
                    <a:pt x="5171159" y="4197911"/>
                  </a:lnTo>
                  <a:lnTo>
                    <a:pt x="3981368" y="4197911"/>
                  </a:lnTo>
                  <a:lnTo>
                    <a:pt x="2331323" y="4197911"/>
                  </a:lnTo>
                  <a:lnTo>
                    <a:pt x="0" y="4197911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xmlns="" id="{97E84D7F-7B6B-4E44-8DBE-F161B889B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39707" y="-398857"/>
              <a:ext cx="2689281" cy="2309595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xmlns="" id="{9508C4B9-17C7-4FA6-86CC-2AD3FCDF4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5054" y="-104985"/>
              <a:ext cx="2806703" cy="2015723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D3A03E5F-4813-43B6-8F5D-F67F18500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8246" y="2678606"/>
              <a:ext cx="2636436" cy="2056992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xmlns="" id="{1DD560DC-73E7-4DC3-8216-EC5AA2A50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58971" y="3435611"/>
              <a:ext cx="2080737" cy="199580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 7"/>
          <p:cNvSpPr/>
          <p:nvPr/>
        </p:nvSpPr>
        <p:spPr>
          <a:xfrm rot="20975758">
            <a:off x="6828435" y="1244311"/>
            <a:ext cx="1348836" cy="2415463"/>
          </a:xfrm>
          <a:custGeom>
            <a:avLst/>
            <a:gdLst>
              <a:gd name="connsiteX0" fmla="*/ 685800 w 1714500"/>
              <a:gd name="connsiteY0" fmla="*/ 0 h 1676400"/>
              <a:gd name="connsiteX1" fmla="*/ 685800 w 1714500"/>
              <a:gd name="connsiteY1" fmla="*/ 0 h 1676400"/>
              <a:gd name="connsiteX2" fmla="*/ 698500 w 1714500"/>
              <a:gd name="connsiteY2" fmla="*/ 165100 h 1676400"/>
              <a:gd name="connsiteX3" fmla="*/ 723900 w 1714500"/>
              <a:gd name="connsiteY3" fmla="*/ 215900 h 1676400"/>
              <a:gd name="connsiteX4" fmla="*/ 812800 w 1714500"/>
              <a:gd name="connsiteY4" fmla="*/ 342900 h 1676400"/>
              <a:gd name="connsiteX5" fmla="*/ 863600 w 1714500"/>
              <a:gd name="connsiteY5" fmla="*/ 419100 h 1676400"/>
              <a:gd name="connsiteX6" fmla="*/ 901700 w 1714500"/>
              <a:gd name="connsiteY6" fmla="*/ 469900 h 1676400"/>
              <a:gd name="connsiteX7" fmla="*/ 939800 w 1714500"/>
              <a:gd name="connsiteY7" fmla="*/ 533400 h 1676400"/>
              <a:gd name="connsiteX8" fmla="*/ 1028700 w 1714500"/>
              <a:gd name="connsiteY8" fmla="*/ 647700 h 1676400"/>
              <a:gd name="connsiteX9" fmla="*/ 1079500 w 1714500"/>
              <a:gd name="connsiteY9" fmla="*/ 723900 h 1676400"/>
              <a:gd name="connsiteX10" fmla="*/ 1117600 w 1714500"/>
              <a:gd name="connsiteY10" fmla="*/ 774700 h 1676400"/>
              <a:gd name="connsiteX11" fmla="*/ 1181100 w 1714500"/>
              <a:gd name="connsiteY11" fmla="*/ 889000 h 1676400"/>
              <a:gd name="connsiteX12" fmla="*/ 1206500 w 1714500"/>
              <a:gd name="connsiteY12" fmla="*/ 927100 h 1676400"/>
              <a:gd name="connsiteX13" fmla="*/ 1244600 w 1714500"/>
              <a:gd name="connsiteY13" fmla="*/ 990600 h 1676400"/>
              <a:gd name="connsiteX14" fmla="*/ 1320800 w 1714500"/>
              <a:gd name="connsiteY14" fmla="*/ 1092200 h 1676400"/>
              <a:gd name="connsiteX15" fmla="*/ 1358900 w 1714500"/>
              <a:gd name="connsiteY15" fmla="*/ 1143000 h 1676400"/>
              <a:gd name="connsiteX16" fmla="*/ 1397000 w 1714500"/>
              <a:gd name="connsiteY16" fmla="*/ 1181100 h 1676400"/>
              <a:gd name="connsiteX17" fmla="*/ 1460500 w 1714500"/>
              <a:gd name="connsiteY17" fmla="*/ 1257300 h 1676400"/>
              <a:gd name="connsiteX18" fmla="*/ 1511300 w 1714500"/>
              <a:gd name="connsiteY18" fmla="*/ 1308100 h 1676400"/>
              <a:gd name="connsiteX19" fmla="*/ 1549400 w 1714500"/>
              <a:gd name="connsiteY19" fmla="*/ 1346200 h 1676400"/>
              <a:gd name="connsiteX20" fmla="*/ 1574800 w 1714500"/>
              <a:gd name="connsiteY20" fmla="*/ 1384300 h 1676400"/>
              <a:gd name="connsiteX21" fmla="*/ 1612900 w 1714500"/>
              <a:gd name="connsiteY21" fmla="*/ 1397000 h 1676400"/>
              <a:gd name="connsiteX22" fmla="*/ 1714500 w 1714500"/>
              <a:gd name="connsiteY22" fmla="*/ 1473200 h 1676400"/>
              <a:gd name="connsiteX23" fmla="*/ 76200 w 1714500"/>
              <a:gd name="connsiteY23" fmla="*/ 1676400 h 1676400"/>
              <a:gd name="connsiteX24" fmla="*/ 0 w 1714500"/>
              <a:gd name="connsiteY24" fmla="*/ 1003300 h 1676400"/>
              <a:gd name="connsiteX25" fmla="*/ 469900 w 1714500"/>
              <a:gd name="connsiteY25" fmla="*/ 279400 h 1676400"/>
              <a:gd name="connsiteX26" fmla="*/ 685800 w 1714500"/>
              <a:gd name="connsiteY26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4500" h="1676400">
                <a:moveTo>
                  <a:pt x="685800" y="0"/>
                </a:moveTo>
                <a:lnTo>
                  <a:pt x="685800" y="0"/>
                </a:lnTo>
                <a:cubicBezTo>
                  <a:pt x="690033" y="55033"/>
                  <a:pt x="688908" y="110744"/>
                  <a:pt x="698500" y="165100"/>
                </a:cubicBezTo>
                <a:cubicBezTo>
                  <a:pt x="701790" y="183744"/>
                  <a:pt x="714160" y="199666"/>
                  <a:pt x="723900" y="215900"/>
                </a:cubicBezTo>
                <a:cubicBezTo>
                  <a:pt x="775208" y="301414"/>
                  <a:pt x="764172" y="273432"/>
                  <a:pt x="812800" y="342900"/>
                </a:cubicBezTo>
                <a:cubicBezTo>
                  <a:pt x="830306" y="367909"/>
                  <a:pt x="846094" y="394091"/>
                  <a:pt x="863600" y="419100"/>
                </a:cubicBezTo>
                <a:cubicBezTo>
                  <a:pt x="875738" y="436440"/>
                  <a:pt x="889959" y="452288"/>
                  <a:pt x="901700" y="469900"/>
                </a:cubicBezTo>
                <a:cubicBezTo>
                  <a:pt x="915392" y="490439"/>
                  <a:pt x="925453" y="513314"/>
                  <a:pt x="939800" y="533400"/>
                </a:cubicBezTo>
                <a:cubicBezTo>
                  <a:pt x="967855" y="572677"/>
                  <a:pt x="1001926" y="607539"/>
                  <a:pt x="1028700" y="647700"/>
                </a:cubicBezTo>
                <a:cubicBezTo>
                  <a:pt x="1045633" y="673100"/>
                  <a:pt x="1061994" y="698891"/>
                  <a:pt x="1079500" y="723900"/>
                </a:cubicBezTo>
                <a:cubicBezTo>
                  <a:pt x="1091638" y="741240"/>
                  <a:pt x="1105859" y="757088"/>
                  <a:pt x="1117600" y="774700"/>
                </a:cubicBezTo>
                <a:cubicBezTo>
                  <a:pt x="1181058" y="869887"/>
                  <a:pt x="1132683" y="804270"/>
                  <a:pt x="1181100" y="889000"/>
                </a:cubicBezTo>
                <a:cubicBezTo>
                  <a:pt x="1188673" y="902252"/>
                  <a:pt x="1198410" y="914157"/>
                  <a:pt x="1206500" y="927100"/>
                </a:cubicBezTo>
                <a:cubicBezTo>
                  <a:pt x="1219583" y="948032"/>
                  <a:pt x="1230549" y="970305"/>
                  <a:pt x="1244600" y="990600"/>
                </a:cubicBezTo>
                <a:cubicBezTo>
                  <a:pt x="1268697" y="1025406"/>
                  <a:pt x="1295400" y="1058333"/>
                  <a:pt x="1320800" y="1092200"/>
                </a:cubicBezTo>
                <a:cubicBezTo>
                  <a:pt x="1333500" y="1109133"/>
                  <a:pt x="1343933" y="1128033"/>
                  <a:pt x="1358900" y="1143000"/>
                </a:cubicBezTo>
                <a:lnTo>
                  <a:pt x="1397000" y="1181100"/>
                </a:lnTo>
                <a:cubicBezTo>
                  <a:pt x="1426119" y="1268457"/>
                  <a:pt x="1383613" y="1165036"/>
                  <a:pt x="1460500" y="1257300"/>
                </a:cubicBezTo>
                <a:cubicBezTo>
                  <a:pt x="1512603" y="1319823"/>
                  <a:pt x="1425331" y="1279444"/>
                  <a:pt x="1511300" y="1308100"/>
                </a:cubicBezTo>
                <a:cubicBezTo>
                  <a:pt x="1524000" y="1320800"/>
                  <a:pt x="1537902" y="1332402"/>
                  <a:pt x="1549400" y="1346200"/>
                </a:cubicBezTo>
                <a:cubicBezTo>
                  <a:pt x="1559171" y="1357926"/>
                  <a:pt x="1562881" y="1374765"/>
                  <a:pt x="1574800" y="1384300"/>
                </a:cubicBezTo>
                <a:cubicBezTo>
                  <a:pt x="1585253" y="1392663"/>
                  <a:pt x="1601198" y="1390499"/>
                  <a:pt x="1612900" y="1397000"/>
                </a:cubicBezTo>
                <a:cubicBezTo>
                  <a:pt x="1677522" y="1432901"/>
                  <a:pt x="1675963" y="1434663"/>
                  <a:pt x="1714500" y="1473200"/>
                </a:cubicBezTo>
                <a:lnTo>
                  <a:pt x="76200" y="1676400"/>
                </a:lnTo>
                <a:lnTo>
                  <a:pt x="0" y="1003300"/>
                </a:lnTo>
                <a:lnTo>
                  <a:pt x="469900" y="2794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Freeform 8"/>
          <p:cNvSpPr/>
          <p:nvPr/>
        </p:nvSpPr>
        <p:spPr>
          <a:xfrm>
            <a:off x="9499600" y="5295900"/>
            <a:ext cx="1841500" cy="977900"/>
          </a:xfrm>
          <a:custGeom>
            <a:avLst/>
            <a:gdLst>
              <a:gd name="connsiteX0" fmla="*/ 63500 w 1841500"/>
              <a:gd name="connsiteY0" fmla="*/ 368300 h 977900"/>
              <a:gd name="connsiteX1" fmla="*/ 63500 w 1841500"/>
              <a:gd name="connsiteY1" fmla="*/ 368300 h 977900"/>
              <a:gd name="connsiteX2" fmla="*/ 152400 w 1841500"/>
              <a:gd name="connsiteY2" fmla="*/ 457200 h 977900"/>
              <a:gd name="connsiteX3" fmla="*/ 190500 w 1841500"/>
              <a:gd name="connsiteY3" fmla="*/ 469900 h 977900"/>
              <a:gd name="connsiteX4" fmla="*/ 215900 w 1841500"/>
              <a:gd name="connsiteY4" fmla="*/ 508000 h 977900"/>
              <a:gd name="connsiteX5" fmla="*/ 406400 w 1841500"/>
              <a:gd name="connsiteY5" fmla="*/ 673100 h 977900"/>
              <a:gd name="connsiteX6" fmla="*/ 508000 w 1841500"/>
              <a:gd name="connsiteY6" fmla="*/ 787400 h 977900"/>
              <a:gd name="connsiteX7" fmla="*/ 558800 w 1841500"/>
              <a:gd name="connsiteY7" fmla="*/ 838200 h 977900"/>
              <a:gd name="connsiteX8" fmla="*/ 635000 w 1841500"/>
              <a:gd name="connsiteY8" fmla="*/ 863600 h 977900"/>
              <a:gd name="connsiteX9" fmla="*/ 685800 w 1841500"/>
              <a:gd name="connsiteY9" fmla="*/ 889000 h 977900"/>
              <a:gd name="connsiteX10" fmla="*/ 965200 w 1841500"/>
              <a:gd name="connsiteY10" fmla="*/ 927100 h 977900"/>
              <a:gd name="connsiteX11" fmla="*/ 1092200 w 1841500"/>
              <a:gd name="connsiteY11" fmla="*/ 952500 h 977900"/>
              <a:gd name="connsiteX12" fmla="*/ 1282700 w 1841500"/>
              <a:gd name="connsiteY12" fmla="*/ 977900 h 977900"/>
              <a:gd name="connsiteX13" fmla="*/ 1727200 w 1841500"/>
              <a:gd name="connsiteY13" fmla="*/ 952500 h 977900"/>
              <a:gd name="connsiteX14" fmla="*/ 1803400 w 1841500"/>
              <a:gd name="connsiteY14" fmla="*/ 939800 h 977900"/>
              <a:gd name="connsiteX15" fmla="*/ 1841500 w 1841500"/>
              <a:gd name="connsiteY15" fmla="*/ 850900 h 977900"/>
              <a:gd name="connsiteX16" fmla="*/ 1828800 w 1841500"/>
              <a:gd name="connsiteY16" fmla="*/ 622300 h 977900"/>
              <a:gd name="connsiteX17" fmla="*/ 1803400 w 1841500"/>
              <a:gd name="connsiteY17" fmla="*/ 584200 h 977900"/>
              <a:gd name="connsiteX18" fmla="*/ 1676400 w 1841500"/>
              <a:gd name="connsiteY18" fmla="*/ 508000 h 977900"/>
              <a:gd name="connsiteX19" fmla="*/ 1638300 w 1841500"/>
              <a:gd name="connsiteY19" fmla="*/ 495300 h 977900"/>
              <a:gd name="connsiteX20" fmla="*/ 1600200 w 1841500"/>
              <a:gd name="connsiteY20" fmla="*/ 469900 h 977900"/>
              <a:gd name="connsiteX21" fmla="*/ 1524000 w 1841500"/>
              <a:gd name="connsiteY21" fmla="*/ 444500 h 977900"/>
              <a:gd name="connsiteX22" fmla="*/ 1371600 w 1841500"/>
              <a:gd name="connsiteY22" fmla="*/ 431800 h 977900"/>
              <a:gd name="connsiteX23" fmla="*/ 1016000 w 1841500"/>
              <a:gd name="connsiteY23" fmla="*/ 419100 h 977900"/>
              <a:gd name="connsiteX24" fmla="*/ 914400 w 1841500"/>
              <a:gd name="connsiteY24" fmla="*/ 393700 h 977900"/>
              <a:gd name="connsiteX25" fmla="*/ 685800 w 1841500"/>
              <a:gd name="connsiteY25" fmla="*/ 368300 h 977900"/>
              <a:gd name="connsiteX26" fmla="*/ 584200 w 1841500"/>
              <a:gd name="connsiteY26" fmla="*/ 330200 h 977900"/>
              <a:gd name="connsiteX27" fmla="*/ 533400 w 1841500"/>
              <a:gd name="connsiteY27" fmla="*/ 304800 h 977900"/>
              <a:gd name="connsiteX28" fmla="*/ 457200 w 1841500"/>
              <a:gd name="connsiteY28" fmla="*/ 279400 h 977900"/>
              <a:gd name="connsiteX29" fmla="*/ 419100 w 1841500"/>
              <a:gd name="connsiteY29" fmla="*/ 266700 h 977900"/>
              <a:gd name="connsiteX30" fmla="*/ 355600 w 1841500"/>
              <a:gd name="connsiteY30" fmla="*/ 254000 h 977900"/>
              <a:gd name="connsiteX31" fmla="*/ 342900 w 1841500"/>
              <a:gd name="connsiteY31" fmla="*/ 215900 h 977900"/>
              <a:gd name="connsiteX32" fmla="*/ 317500 w 1841500"/>
              <a:gd name="connsiteY32" fmla="*/ 152400 h 977900"/>
              <a:gd name="connsiteX33" fmla="*/ 304800 w 1841500"/>
              <a:gd name="connsiteY33" fmla="*/ 88900 h 977900"/>
              <a:gd name="connsiteX34" fmla="*/ 190500 w 1841500"/>
              <a:gd name="connsiteY34" fmla="*/ 25400 h 977900"/>
              <a:gd name="connsiteX35" fmla="*/ 114300 w 1841500"/>
              <a:gd name="connsiteY35" fmla="*/ 38100 h 977900"/>
              <a:gd name="connsiteX36" fmla="*/ 50800 w 1841500"/>
              <a:gd name="connsiteY36" fmla="*/ 101600 h 977900"/>
              <a:gd name="connsiteX37" fmla="*/ 12700 w 1841500"/>
              <a:gd name="connsiteY37" fmla="*/ 215900 h 977900"/>
              <a:gd name="connsiteX38" fmla="*/ 0 w 1841500"/>
              <a:gd name="connsiteY38" fmla="*/ 254000 h 977900"/>
              <a:gd name="connsiteX39" fmla="*/ 38100 w 1841500"/>
              <a:gd name="connsiteY39" fmla="*/ 127000 h 977900"/>
              <a:gd name="connsiteX40" fmla="*/ 114300 w 1841500"/>
              <a:gd name="connsiteY40" fmla="*/ 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41500" h="977900">
                <a:moveTo>
                  <a:pt x="63500" y="368300"/>
                </a:moveTo>
                <a:lnTo>
                  <a:pt x="63500" y="368300"/>
                </a:lnTo>
                <a:cubicBezTo>
                  <a:pt x="93133" y="397933"/>
                  <a:pt x="119675" y="431020"/>
                  <a:pt x="152400" y="457200"/>
                </a:cubicBezTo>
                <a:cubicBezTo>
                  <a:pt x="162853" y="465563"/>
                  <a:pt x="180047" y="461537"/>
                  <a:pt x="190500" y="469900"/>
                </a:cubicBezTo>
                <a:cubicBezTo>
                  <a:pt x="202419" y="479435"/>
                  <a:pt x="204555" y="497789"/>
                  <a:pt x="215900" y="508000"/>
                </a:cubicBezTo>
                <a:cubicBezTo>
                  <a:pt x="284774" y="569987"/>
                  <a:pt x="353152" y="593228"/>
                  <a:pt x="406400" y="673100"/>
                </a:cubicBezTo>
                <a:cubicBezTo>
                  <a:pt x="451725" y="741088"/>
                  <a:pt x="421007" y="700407"/>
                  <a:pt x="508000" y="787400"/>
                </a:cubicBezTo>
                <a:cubicBezTo>
                  <a:pt x="524933" y="804333"/>
                  <a:pt x="536082" y="830627"/>
                  <a:pt x="558800" y="838200"/>
                </a:cubicBezTo>
                <a:cubicBezTo>
                  <a:pt x="584200" y="846667"/>
                  <a:pt x="610141" y="853656"/>
                  <a:pt x="635000" y="863600"/>
                </a:cubicBezTo>
                <a:cubicBezTo>
                  <a:pt x="652578" y="870631"/>
                  <a:pt x="667319" y="884893"/>
                  <a:pt x="685800" y="889000"/>
                </a:cubicBezTo>
                <a:cubicBezTo>
                  <a:pt x="806937" y="915919"/>
                  <a:pt x="855758" y="908860"/>
                  <a:pt x="965200" y="927100"/>
                </a:cubicBezTo>
                <a:cubicBezTo>
                  <a:pt x="1007784" y="934197"/>
                  <a:pt x="1049685" y="944997"/>
                  <a:pt x="1092200" y="952500"/>
                </a:cubicBezTo>
                <a:cubicBezTo>
                  <a:pt x="1134765" y="960011"/>
                  <a:pt x="1242750" y="972906"/>
                  <a:pt x="1282700" y="977900"/>
                </a:cubicBezTo>
                <a:cubicBezTo>
                  <a:pt x="1449802" y="970937"/>
                  <a:pt x="1571028" y="970873"/>
                  <a:pt x="1727200" y="952500"/>
                </a:cubicBezTo>
                <a:cubicBezTo>
                  <a:pt x="1752774" y="949491"/>
                  <a:pt x="1778000" y="944033"/>
                  <a:pt x="1803400" y="939800"/>
                </a:cubicBezTo>
                <a:cubicBezTo>
                  <a:pt x="1808360" y="929881"/>
                  <a:pt x="1841500" y="869587"/>
                  <a:pt x="1841500" y="850900"/>
                </a:cubicBezTo>
                <a:cubicBezTo>
                  <a:pt x="1841500" y="774582"/>
                  <a:pt x="1839593" y="697850"/>
                  <a:pt x="1828800" y="622300"/>
                </a:cubicBezTo>
                <a:cubicBezTo>
                  <a:pt x="1826641" y="607190"/>
                  <a:pt x="1814887" y="594251"/>
                  <a:pt x="1803400" y="584200"/>
                </a:cubicBezTo>
                <a:cubicBezTo>
                  <a:pt x="1774509" y="558920"/>
                  <a:pt x="1715395" y="524712"/>
                  <a:pt x="1676400" y="508000"/>
                </a:cubicBezTo>
                <a:cubicBezTo>
                  <a:pt x="1664095" y="502727"/>
                  <a:pt x="1650274" y="501287"/>
                  <a:pt x="1638300" y="495300"/>
                </a:cubicBezTo>
                <a:cubicBezTo>
                  <a:pt x="1624648" y="488474"/>
                  <a:pt x="1614148" y="476099"/>
                  <a:pt x="1600200" y="469900"/>
                </a:cubicBezTo>
                <a:cubicBezTo>
                  <a:pt x="1575734" y="459026"/>
                  <a:pt x="1550410" y="448902"/>
                  <a:pt x="1524000" y="444500"/>
                </a:cubicBezTo>
                <a:cubicBezTo>
                  <a:pt x="1473718" y="436120"/>
                  <a:pt x="1422512" y="434346"/>
                  <a:pt x="1371600" y="431800"/>
                </a:cubicBezTo>
                <a:cubicBezTo>
                  <a:pt x="1253139" y="425877"/>
                  <a:pt x="1134533" y="423333"/>
                  <a:pt x="1016000" y="419100"/>
                </a:cubicBezTo>
                <a:cubicBezTo>
                  <a:pt x="982133" y="410633"/>
                  <a:pt x="949095" y="397555"/>
                  <a:pt x="914400" y="393700"/>
                </a:cubicBezTo>
                <a:lnTo>
                  <a:pt x="685800" y="368300"/>
                </a:lnTo>
                <a:cubicBezTo>
                  <a:pt x="643908" y="354336"/>
                  <a:pt x="629758" y="350448"/>
                  <a:pt x="584200" y="330200"/>
                </a:cubicBezTo>
                <a:cubicBezTo>
                  <a:pt x="566900" y="322511"/>
                  <a:pt x="550978" y="311831"/>
                  <a:pt x="533400" y="304800"/>
                </a:cubicBezTo>
                <a:cubicBezTo>
                  <a:pt x="508541" y="294856"/>
                  <a:pt x="482600" y="287867"/>
                  <a:pt x="457200" y="279400"/>
                </a:cubicBezTo>
                <a:cubicBezTo>
                  <a:pt x="444500" y="275167"/>
                  <a:pt x="432227" y="269325"/>
                  <a:pt x="419100" y="266700"/>
                </a:cubicBezTo>
                <a:lnTo>
                  <a:pt x="355600" y="254000"/>
                </a:lnTo>
                <a:cubicBezTo>
                  <a:pt x="351367" y="241300"/>
                  <a:pt x="347600" y="228435"/>
                  <a:pt x="342900" y="215900"/>
                </a:cubicBezTo>
                <a:cubicBezTo>
                  <a:pt x="334895" y="194554"/>
                  <a:pt x="324051" y="174236"/>
                  <a:pt x="317500" y="152400"/>
                </a:cubicBezTo>
                <a:cubicBezTo>
                  <a:pt x="311297" y="131725"/>
                  <a:pt x="318052" y="105939"/>
                  <a:pt x="304800" y="88900"/>
                </a:cubicBezTo>
                <a:cubicBezTo>
                  <a:pt x="274231" y="49598"/>
                  <a:pt x="232665" y="39455"/>
                  <a:pt x="190500" y="25400"/>
                </a:cubicBezTo>
                <a:cubicBezTo>
                  <a:pt x="165100" y="29633"/>
                  <a:pt x="138729" y="29957"/>
                  <a:pt x="114300" y="38100"/>
                </a:cubicBezTo>
                <a:cubicBezTo>
                  <a:pt x="85587" y="47671"/>
                  <a:pt x="62580" y="75096"/>
                  <a:pt x="50800" y="101600"/>
                </a:cubicBezTo>
                <a:lnTo>
                  <a:pt x="12700" y="215900"/>
                </a:lnTo>
                <a:lnTo>
                  <a:pt x="0" y="254000"/>
                </a:lnTo>
                <a:lnTo>
                  <a:pt x="38100" y="127000"/>
                </a:lnTo>
                <a:lnTo>
                  <a:pt x="114300" y="0"/>
                </a:lnTo>
              </a:path>
            </a:pathLst>
          </a:cu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31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647700"/>
            <a:ext cx="570958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6743700" y="4038600"/>
            <a:ext cx="3759200" cy="2006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43" y="225469"/>
            <a:ext cx="4310063" cy="619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15300" y="4648200"/>
            <a:ext cx="302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bg1"/>
                </a:solidFill>
              </a:rPr>
              <a:t>Θέλω </a:t>
            </a:r>
          </a:p>
          <a:p>
            <a:r>
              <a:rPr lang="el-GR" b="1" dirty="0">
                <a:solidFill>
                  <a:schemeClr val="bg1"/>
                </a:solidFill>
              </a:rPr>
              <a:t>να είμαστε</a:t>
            </a:r>
          </a:p>
          <a:p>
            <a:r>
              <a:rPr lang="el-GR" b="1" dirty="0">
                <a:solidFill>
                  <a:schemeClr val="bg1"/>
                </a:solidFill>
              </a:rPr>
              <a:t> όλοι καλά και θα </a:t>
            </a:r>
          </a:p>
          <a:p>
            <a:r>
              <a:rPr lang="el-GR" b="1" dirty="0">
                <a:solidFill>
                  <a:schemeClr val="bg1"/>
                </a:solidFill>
              </a:rPr>
              <a:t>είμαστε.  </a:t>
            </a:r>
          </a:p>
        </p:txBody>
      </p:sp>
    </p:spTree>
    <p:extLst>
      <p:ext uri="{BB962C8B-B14F-4D97-AF65-F5344CB8AC3E}">
        <p14:creationId xmlns:p14="http://schemas.microsoft.com/office/powerpoint/2010/main" val="28010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la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9A1ED45D-43F9-4E6C-AA0B-36777C86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39" y="1030801"/>
            <a:ext cx="11281144" cy="479639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l-GR" sz="2000" i="1" dirty="0"/>
          </a:p>
          <a:p>
            <a:endParaRPr lang="el-GR" sz="2000" i="1" dirty="0"/>
          </a:p>
          <a:p>
            <a:r>
              <a:rPr lang="en-US" sz="2000" i="1" dirty="0"/>
              <a:t>M.C. Escher, Sky and Water I, 1938, </a:t>
            </a:r>
            <a:r>
              <a:rPr lang="en-US" sz="2000" dirty="0">
                <a:hlinkClick r:id="rId2"/>
              </a:rPr>
              <a:t>https://www.wikiart.org/en/m-c-escher/circle-limit-iv</a:t>
            </a:r>
            <a:endParaRPr lang="en-US" sz="2000" i="1" dirty="0"/>
          </a:p>
          <a:p>
            <a:r>
              <a:rPr lang="en-US" sz="2000" i="1" dirty="0"/>
              <a:t>M.C. Escher, </a:t>
            </a:r>
            <a:r>
              <a:rPr lang="fr-FR" sz="2000" i="1" dirty="0"/>
              <a:t>Circle Limit III, 1959,</a:t>
            </a:r>
            <a:r>
              <a:rPr lang="en-US" sz="2000" i="1" dirty="0"/>
              <a:t> </a:t>
            </a:r>
            <a:r>
              <a:rPr lang="en-US" sz="2000" dirty="0">
                <a:hlinkClick r:id="rId3"/>
              </a:rPr>
              <a:t>https://www.wikiart.org/en/m-c-escher/circle-limit-iii</a:t>
            </a:r>
            <a:endParaRPr lang="en-US" sz="2000" i="1" dirty="0"/>
          </a:p>
          <a:p>
            <a:r>
              <a:rPr lang="en-US" sz="2000" i="1" dirty="0"/>
              <a:t>Piet Mondrian Composition II in Red, Blue, and Yellow, 1930,</a:t>
            </a:r>
            <a:r>
              <a:rPr lang="en-US" dirty="0"/>
              <a:t> </a:t>
            </a:r>
            <a:r>
              <a:rPr lang="en-US" sz="2000" dirty="0">
                <a:hlinkClick r:id="rId4"/>
              </a:rPr>
              <a:t>https://en.wikipedia.org/wiki/Piet_Mondrian </a:t>
            </a:r>
            <a:endParaRPr lang="en-US" sz="2000" dirty="0"/>
          </a:p>
          <a:p>
            <a:r>
              <a:rPr lang="en-US" sz="2000" b="1" dirty="0"/>
              <a:t>László Moholy-Nagy. Yellow Circle. 1921. </a:t>
            </a:r>
            <a:r>
              <a:rPr lang="en-US" sz="2000" dirty="0">
                <a:hlinkClick r:id="rId5"/>
              </a:rPr>
              <a:t>https://www.wikiart.org/en/laszlo-moholy-nagy/yellow-circle</a:t>
            </a:r>
            <a:endParaRPr lang="en-US" sz="2000" b="1" dirty="0"/>
          </a:p>
          <a:p>
            <a:r>
              <a:rPr lang="de-DE" sz="2000" dirty="0"/>
              <a:t>Roy Lichtenstein (USA) - "Expressionist Head", 1980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https://mulberrylibrary.com/holi/</a:t>
            </a:r>
            <a:endParaRPr lang="en-US" sz="2000" dirty="0"/>
          </a:p>
          <a:p>
            <a:r>
              <a:rPr lang="en-US" sz="2000" dirty="0"/>
              <a:t>Henri Matisse, Vegetables by Henri Matisse, 1952 - </a:t>
            </a:r>
            <a:r>
              <a:rPr lang="en-US" sz="2000" dirty="0">
                <a:hlinkClick r:id="rId7"/>
              </a:rPr>
              <a:t>https://www.wikiart.org/en/henri-matisse/vegetables-1952</a:t>
            </a:r>
            <a:endParaRPr lang="en-US" sz="2000" i="1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15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ECFA17-6CB2-40CF-BFCF-F26FDD91C4DC}"/>
              </a:ext>
            </a:extLst>
          </p:cNvPr>
          <p:cNvSpPr txBox="1"/>
          <p:nvPr/>
        </p:nvSpPr>
        <p:spPr>
          <a:xfrm>
            <a:off x="77820" y="4377451"/>
            <a:ext cx="12114179" cy="220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BE9ED71A-39F8-4DB6-B85D-C9358F44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71" y="173131"/>
            <a:ext cx="4614829" cy="38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016EBA5-5C16-46E9-9735-C990A957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322" y="193052"/>
            <a:ext cx="5177720" cy="38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EBAD6A72-88E8-42F7-88B9-CAF744536B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xmlns="" id="{C800968E-0A99-46C4-A9B2-6A63AC66F4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447800" y="4602442"/>
            <a:ext cx="92837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000" b="1" dirty="0"/>
              <a:t>Καλημέρα παιδιά</a:t>
            </a:r>
          </a:p>
          <a:p>
            <a:pPr algn="ctr"/>
            <a:r>
              <a:rPr lang="el-GR" sz="2000" b="1" dirty="0"/>
              <a:t>Πώς σας φαίνεται ο κόσμος μέσα από τα  σχήματα; </a:t>
            </a:r>
          </a:p>
          <a:p>
            <a:pPr algn="ctr"/>
            <a:r>
              <a:rPr lang="el-GR" sz="2000" b="1" dirty="0"/>
              <a:t>Ο  Μάλεβιτς</a:t>
            </a:r>
            <a:r>
              <a:rPr lang="en-US" sz="2000" b="1" dirty="0"/>
              <a:t> </a:t>
            </a:r>
            <a:r>
              <a:rPr lang="el-GR" sz="2000" b="1" dirty="0"/>
              <a:t>και ο  Καντίνσκι </a:t>
            </a:r>
            <a:r>
              <a:rPr lang="en-US" sz="2000" b="1" dirty="0"/>
              <a:t> </a:t>
            </a:r>
            <a:r>
              <a:rPr lang="el-GR" sz="2000" b="1" dirty="0"/>
              <a:t>βλέπουν σχήματα παντού,</a:t>
            </a:r>
          </a:p>
          <a:p>
            <a:pPr algn="ctr"/>
            <a:r>
              <a:rPr lang="el-GR" sz="2000" b="1" dirty="0"/>
              <a:t>στα τρία κορίτσια στο λιβάδι, στους ανθρώπους, παντού.</a:t>
            </a:r>
          </a:p>
        </p:txBody>
      </p:sp>
    </p:spTree>
    <p:extLst>
      <p:ext uri="{BB962C8B-B14F-4D97-AF65-F5344CB8AC3E}">
        <p14:creationId xmlns:p14="http://schemas.microsoft.com/office/powerpoint/2010/main" val="121558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ECFA17-6CB2-40CF-BFCF-F26FDD91C4DC}"/>
              </a:ext>
            </a:extLst>
          </p:cNvPr>
          <p:cNvSpPr txBox="1"/>
          <p:nvPr/>
        </p:nvSpPr>
        <p:spPr>
          <a:xfrm>
            <a:off x="77820" y="4377451"/>
            <a:ext cx="12114179" cy="220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900" dirty="0">
              <a:solidFill>
                <a:prstClr val="white"/>
              </a:solidFill>
              <a:latin typeface="Calibri Ligh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03" y="638768"/>
            <a:ext cx="2400723" cy="545723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698903"/>
            <a:ext cx="2436480" cy="539709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Ισοσκελές τρίγωνο 1">
            <a:extLst>
              <a:ext uri="{FF2B5EF4-FFF2-40B4-BE49-F238E27FC236}">
                <a16:creationId xmlns:a16="http://schemas.microsoft.com/office/drawing/2014/main" xmlns="" id="{56F0AAFA-462E-4B5B-8016-937CC1EE4349}"/>
              </a:ext>
            </a:extLst>
          </p:cNvPr>
          <p:cNvSpPr/>
          <p:nvPr/>
        </p:nvSpPr>
        <p:spPr>
          <a:xfrm>
            <a:off x="6596074" y="65621"/>
            <a:ext cx="5199785" cy="2183886"/>
          </a:xfrm>
          <a:prstGeom prst="triangle">
            <a:avLst>
              <a:gd name="adj" fmla="val 50039"/>
            </a:avLst>
          </a:prstGeom>
          <a:solidFill>
            <a:srgbClr val="FF006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l-GR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xmlns="" id="{E2E129BA-8EDC-423E-B875-2486B6C227C5}"/>
              </a:ext>
            </a:extLst>
          </p:cNvPr>
          <p:cNvSpPr/>
          <p:nvPr/>
        </p:nvSpPr>
        <p:spPr>
          <a:xfrm>
            <a:off x="8405274" y="583152"/>
            <a:ext cx="1764065" cy="1666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Στο φάκελο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για το σημερινό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μάθημα εκτός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από το </a:t>
            </a:r>
            <a:r>
              <a:rPr lang="en-US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Ppoint</a:t>
            </a: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θα </a:t>
            </a:r>
            <a:r>
              <a:rPr lang="el-GR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βρείς</a:t>
            </a:r>
            <a:r>
              <a:rPr lang="el-GR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6A4107-03DF-4A0A-8508-6EC0A9280522}"/>
              </a:ext>
            </a:extLst>
          </p:cNvPr>
          <p:cNvSpPr txBox="1"/>
          <p:nvPr/>
        </p:nvSpPr>
        <p:spPr>
          <a:xfrm>
            <a:off x="6596074" y="2480549"/>
            <a:ext cx="5120640" cy="48705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(α) Την  ενότητα του </a:t>
            </a:r>
            <a:r>
              <a:rPr lang="el-GR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διαδραστικού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βιβλίου που μιλάει για το σημείο, τη γραμμή, το σχήμα και το χρώμα. Σήμερα θα διαβάσεις το κομμάτι που αναφέρετε στο σχήμα. Θα το </a:t>
            </a:r>
            <a:r>
              <a:rPr lang="el-GR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βρεις </a:t>
            </a:r>
            <a:r>
              <a:rPr lang="el-GR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εδώ</a:t>
            </a:r>
            <a:r>
              <a:rPr lang="el-GR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Α-Β </a:t>
            </a:r>
            <a:r>
              <a:rPr lang="el-GR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Δημοτικου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 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/>
              </a:rPr>
              <a:t>Εδώ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Γ-Δ Δημοτικού,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εδώ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Ε-ΣΤ Δημοτικού </a:t>
            </a:r>
            <a:r>
              <a:rPr lang="el-GR" b="1" dirty="0" smtClean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εδώ</a:t>
            </a:r>
            <a:r>
              <a:rPr lang="el-GR" b="1" dirty="0" smtClean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l-GR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Α Γυμνασίου</a:t>
            </a:r>
            <a:r>
              <a:rPr lang="el-GR" b="1" dirty="0" smtClean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l-GR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Για να το δεις πρέπει να πατήσεις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ctrl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και κλικ.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(β) Ένα χαρούμενο βιντεάκι που θα σε βοηθήσει να καταλάβεις τι είναι το σχήμα. Το βιντεάκι μπορείς να το δεις αν πατήσεις </a:t>
            </a:r>
            <a:r>
              <a:rPr lang="el-GR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εδώ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Για να το δεις πρέπει να πατήσεις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ctrl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και κλικ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γ) Ένα </a:t>
            </a:r>
            <a:r>
              <a:rPr lang="el-GR" b="1" dirty="0">
                <a:solidFill>
                  <a:schemeClr val="bg1"/>
                </a:solidFill>
              </a:rPr>
              <a:t>ψηφιακό εργαλείο ζωγραφικής για να ζωγραφίσουμε στον υπολογιστή. Το ψηφιακό εργαλείο θα το βρεις </a:t>
            </a:r>
            <a:r>
              <a:rPr lang="el-GR" b="1" dirty="0">
                <a:solidFill>
                  <a:srgbClr val="0070C0"/>
                </a:solidFill>
                <a:hlinkClick r:id="rId10"/>
              </a:rPr>
              <a:t>εδώ</a:t>
            </a:r>
            <a:r>
              <a:rPr lang="el-GR" b="1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l-GR" b="1" dirty="0">
                <a:solidFill>
                  <a:schemeClr val="bg1"/>
                </a:solidFill>
              </a:rPr>
              <a:t>.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Για να το δεις πρέπει να πατήσεις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ctrl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και κλικ.</a:t>
            </a:r>
          </a:p>
        </p:txBody>
      </p:sp>
    </p:spTree>
    <p:extLst>
      <p:ext uri="{BB962C8B-B14F-4D97-AF65-F5344CB8AC3E}">
        <p14:creationId xmlns:p14="http://schemas.microsoft.com/office/powerpoint/2010/main" val="284026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820" y="212674"/>
            <a:ext cx="11339480" cy="59052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xmlns="" id="{BD2BFF02-DF78-4F07-B176-52514E1312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508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8" descr="Circle Limit III, 1959 - M.C. Escher">
            <a:extLst>
              <a:ext uri="{FF2B5EF4-FFF2-40B4-BE49-F238E27FC236}">
                <a16:creationId xmlns:a16="http://schemas.microsoft.com/office/drawing/2014/main" xmlns="" id="{5584B0DB-31C0-4DD6-95E4-E40B05C3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7534" y="2147962"/>
            <a:ext cx="3288910" cy="32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0DB06EAB-7D8C-403A-86C5-B5FD79A136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bg1"/>
          </a:solidFill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6" descr="Circle Limit I, 1958 - M.C. Escher">
            <a:extLst>
              <a:ext uri="{FF2B5EF4-FFF2-40B4-BE49-F238E27FC236}">
                <a16:creationId xmlns:a16="http://schemas.microsoft.com/office/drawing/2014/main" xmlns="" id="{DEA55DDE-1FE2-498C-BE60-10EE677A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1948" y="927773"/>
            <a:ext cx="2283166" cy="22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77820" y="537633"/>
            <a:ext cx="4465045" cy="5580239"/>
          </a:xfrm>
          <a:prstGeom prst="wedgeRoundRectCallout">
            <a:avLst/>
          </a:prstGeom>
          <a:solidFill>
            <a:schemeClr val="tx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Οβάλ 5">
            <a:extLst>
              <a:ext uri="{FF2B5EF4-FFF2-40B4-BE49-F238E27FC236}">
                <a16:creationId xmlns:a16="http://schemas.microsoft.com/office/drawing/2014/main" xmlns="" id="{11793481-A4F1-4413-81AC-4591CF3888E7}"/>
              </a:ext>
            </a:extLst>
          </p:cNvPr>
          <p:cNvSpPr/>
          <p:nvPr/>
        </p:nvSpPr>
        <p:spPr>
          <a:xfrm>
            <a:off x="-510503" y="385807"/>
            <a:ext cx="5966151" cy="3524310"/>
          </a:xfrm>
          <a:prstGeom prst="ellipse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b="1" dirty="0" err="1">
                <a:solidFill>
                  <a:schemeClr val="bg1"/>
                </a:solidFill>
              </a:rPr>
              <a:t>Ας</a:t>
            </a:r>
            <a:r>
              <a:rPr lang="en-US" b="1" dirty="0">
                <a:solidFill>
                  <a:schemeClr val="bg1"/>
                </a:solidFill>
              </a:rPr>
              <a:t> π</a:t>
            </a:r>
            <a:r>
              <a:rPr lang="en-US" b="1" dirty="0" err="1">
                <a:solidFill>
                  <a:schemeClr val="bg1"/>
                </a:solidFill>
              </a:rPr>
              <a:t>άρουμε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τώρ</a:t>
            </a:r>
            <a:r>
              <a:rPr lang="en-US" b="1" dirty="0">
                <a:solidFill>
                  <a:schemeClr val="bg1"/>
                </a:solidFill>
              </a:rPr>
              <a:t>α τα πράγμα</a:t>
            </a:r>
            <a:r>
              <a:rPr lang="el-GR" b="1" dirty="0">
                <a:solidFill>
                  <a:schemeClr val="bg1"/>
                </a:solidFill>
              </a:rPr>
              <a:t>τα με τη</a:t>
            </a:r>
            <a:r>
              <a:rPr lang="en-US" b="1" dirty="0">
                <a:solidFill>
                  <a:schemeClr val="bg1"/>
                </a:solidFill>
              </a:rPr>
              <a:t> σειρά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Δι</a:t>
            </a:r>
            <a:r>
              <a:rPr lang="el-GR" b="1" dirty="0" err="1">
                <a:solidFill>
                  <a:schemeClr val="bg1"/>
                </a:solidFill>
              </a:rPr>
              <a:t>άβασε</a:t>
            </a:r>
            <a:r>
              <a:rPr lang="el-GR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στο</a:t>
            </a:r>
            <a:r>
              <a:rPr lang="en-US" b="1" dirty="0">
                <a:solidFill>
                  <a:schemeClr val="bg1"/>
                </a:solidFill>
              </a:rPr>
              <a:t> βιβ</a:t>
            </a:r>
            <a:r>
              <a:rPr lang="en-US" b="1" dirty="0" err="1">
                <a:solidFill>
                  <a:schemeClr val="bg1"/>
                </a:solidFill>
              </a:rPr>
              <a:t>λίο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l-GR" b="1" dirty="0">
                <a:solidFill>
                  <a:schemeClr val="bg1"/>
                </a:solidFill>
              </a:rPr>
              <a:t>την ενότητα </a:t>
            </a:r>
            <a:r>
              <a:rPr lang="en-US" b="1" dirty="0" err="1">
                <a:solidFill>
                  <a:schemeClr val="bg1"/>
                </a:solidFill>
              </a:rPr>
              <a:t>γι</a:t>
            </a:r>
            <a:r>
              <a:rPr lang="en-US" b="1" dirty="0">
                <a:solidFill>
                  <a:schemeClr val="bg1"/>
                </a:solidFill>
              </a:rPr>
              <a:t>α το σχήμα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βρεις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εδώ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Α-Β </a:t>
            </a:r>
            <a:r>
              <a:rPr lang="el-GR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Δημοτικου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 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/>
              </a:rPr>
              <a:t>Εδώ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Γ-Δ Δημοτικού,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εδώ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Ε-ΣΤ Δημοτικού 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εδώ</a:t>
            </a:r>
            <a:r>
              <a:rPr lang="el-GR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Α Γυμνασίου. </a:t>
            </a:r>
            <a:endParaRPr lang="en-US" b="1" dirty="0">
              <a:solidFill>
                <a:schemeClr val="bg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l-GR" b="1" dirty="0">
                <a:solidFill>
                  <a:schemeClr val="bg1"/>
                </a:solidFill>
              </a:rPr>
              <a:t>Δες</a:t>
            </a:r>
            <a:r>
              <a:rPr lang="en-US" b="1" dirty="0">
                <a:solidFill>
                  <a:schemeClr val="bg1"/>
                </a:solidFill>
              </a:rPr>
              <a:t> ύστερα το βιντεάκι </a:t>
            </a:r>
            <a:r>
              <a:rPr lang="en-US" b="1" dirty="0">
                <a:solidFill>
                  <a:schemeClr val="bg1"/>
                </a:solidFill>
                <a:hlinkClick r:id="rId9"/>
              </a:rPr>
              <a:t>εδώ</a:t>
            </a:r>
            <a:r>
              <a:rPr lang="el-GR" b="1" dirty="0">
                <a:solidFill>
                  <a:schemeClr val="bg1"/>
                </a:solidFill>
              </a:rPr>
              <a:t> και συμπλήρωσε το φύλλο εργασίας Σχήμα </a:t>
            </a:r>
            <a:endParaRPr lang="en-US" b="1" dirty="0">
              <a:solidFill>
                <a:schemeClr val="bg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l-GR" b="1" dirty="0">
                <a:solidFill>
                  <a:schemeClr val="bg1"/>
                </a:solidFill>
              </a:rPr>
              <a:t>Άκου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το</a:t>
            </a:r>
            <a:r>
              <a:rPr lang="en-US" b="1" dirty="0">
                <a:solidFill>
                  <a:schemeClr val="bg1"/>
                </a:solidFill>
              </a:rPr>
              <a:t> ΑΡΧΕΙΟ ΗΧΟΥ-ΣΧΗΜΑ  και </a:t>
            </a:r>
            <a:r>
              <a:rPr lang="el-GR" b="1" dirty="0">
                <a:solidFill>
                  <a:schemeClr val="bg1"/>
                </a:solidFill>
              </a:rPr>
              <a:t>ζωγράφισε</a:t>
            </a:r>
            <a:r>
              <a:rPr lang="en-US" b="1" dirty="0">
                <a:solidFill>
                  <a:schemeClr val="bg1"/>
                </a:solidFill>
              </a:rPr>
              <a:t> ακολουθώντας τις οδηγίες</a:t>
            </a:r>
            <a:r>
              <a:rPr lang="el-GR" dirty="0"/>
              <a:t> </a:t>
            </a:r>
            <a:r>
              <a:rPr lang="el-GR" b="1" dirty="0">
                <a:solidFill>
                  <a:schemeClr val="bg1"/>
                </a:solidFill>
              </a:rPr>
              <a:t>στο χαρτί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l-GR" b="1" dirty="0">
                <a:solidFill>
                  <a:schemeClr val="bg1"/>
                </a:solidFill>
              </a:rPr>
              <a:t>Δες την παρουσίαση  </a:t>
            </a:r>
            <a:r>
              <a:rPr lang="en-US" b="1" dirty="0" err="1">
                <a:solidFill>
                  <a:schemeClr val="bg1"/>
                </a:solidFill>
              </a:rPr>
              <a:t>Ppoint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l-GR" b="1" dirty="0">
                <a:solidFill>
                  <a:schemeClr val="bg1"/>
                </a:solidFill>
              </a:rPr>
              <a:t>ως το τέλος  Έχει κρυμμένα ακόμα 2 </a:t>
            </a:r>
            <a:r>
              <a:rPr lang="el-GR" b="1" dirty="0" err="1">
                <a:solidFill>
                  <a:schemeClr val="bg1"/>
                </a:solidFill>
              </a:rPr>
              <a:t>βιντεάκια</a:t>
            </a:r>
            <a:r>
              <a:rPr lang="el-GR" b="1" dirty="0">
                <a:solidFill>
                  <a:schemeClr val="bg1"/>
                </a:solidFill>
              </a:rPr>
              <a:t> και κάποια παιχνίδια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l-GR" b="1" dirty="0" smtClean="0">
                <a:solidFill>
                  <a:schemeClr val="bg1"/>
                </a:solidFill>
              </a:rPr>
              <a:t>Τώρα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l-GR" b="1" dirty="0" smtClean="0">
                <a:solidFill>
                  <a:schemeClr val="bg1"/>
                </a:solidFill>
              </a:rPr>
              <a:t>δες το </a:t>
            </a:r>
            <a:r>
              <a:rPr lang="el-GR" b="1" dirty="0" err="1" smtClean="0">
                <a:solidFill>
                  <a:schemeClr val="bg1"/>
                </a:solidFill>
              </a:rPr>
              <a:t>βιντεακι</a:t>
            </a:r>
            <a:r>
              <a:rPr lang="el-GR" b="1" dirty="0" smtClean="0">
                <a:solidFill>
                  <a:schemeClr val="bg1"/>
                </a:solidFill>
              </a:rPr>
              <a:t> </a:t>
            </a:r>
            <a:r>
              <a:rPr lang="el-GR" b="1" dirty="0" smtClean="0">
                <a:solidFill>
                  <a:schemeClr val="bg1"/>
                </a:solidFill>
                <a:hlinkClick r:id="rId10"/>
              </a:rPr>
              <a:t>εδώ</a:t>
            </a:r>
            <a:r>
              <a:rPr lang="el-GR" b="1" dirty="0" smtClean="0">
                <a:solidFill>
                  <a:schemeClr val="bg1"/>
                </a:solidFill>
                <a:hlinkClick r:id="rId11"/>
              </a:rPr>
              <a:t> </a:t>
            </a:r>
            <a:r>
              <a:rPr lang="el-GR" b="1" dirty="0" smtClean="0">
                <a:solidFill>
                  <a:schemeClr val="bg1"/>
                </a:solidFill>
              </a:rPr>
              <a:t> </a:t>
            </a:r>
            <a:r>
              <a:rPr lang="el-GR" b="1" dirty="0">
                <a:solidFill>
                  <a:prstClr val="white"/>
                </a:solidFill>
              </a:rPr>
              <a:t>άκου</a:t>
            </a:r>
            <a:r>
              <a:rPr lang="en-US" b="1" dirty="0">
                <a:solidFill>
                  <a:prstClr val="white"/>
                </a:solidFill>
              </a:rPr>
              <a:t>  </a:t>
            </a:r>
            <a:r>
              <a:rPr lang="en-US" b="1" dirty="0" err="1">
                <a:solidFill>
                  <a:prstClr val="white"/>
                </a:solidFill>
              </a:rPr>
              <a:t>το</a:t>
            </a:r>
            <a:r>
              <a:rPr lang="en-US" b="1" dirty="0">
                <a:solidFill>
                  <a:prstClr val="white"/>
                </a:solidFill>
              </a:rPr>
              <a:t> ΑΡΧΕΙΟ ΗΧΟΥ-ΣΧΗΜΑ  </a:t>
            </a:r>
            <a:r>
              <a:rPr lang="el-GR" b="1" dirty="0">
                <a:solidFill>
                  <a:prstClr val="white"/>
                </a:solidFill>
              </a:rPr>
              <a:t>2</a:t>
            </a:r>
            <a:r>
              <a:rPr lang="el-GR" b="1" baseline="30000" dirty="0">
                <a:solidFill>
                  <a:prstClr val="white"/>
                </a:solidFill>
              </a:rPr>
              <a:t>η</a:t>
            </a:r>
            <a:r>
              <a:rPr lang="el-GR" b="1" dirty="0">
                <a:solidFill>
                  <a:prstClr val="white"/>
                </a:solidFill>
              </a:rPr>
              <a:t> φορά </a:t>
            </a:r>
            <a:r>
              <a:rPr lang="el-GR" b="1" dirty="0" smtClean="0">
                <a:solidFill>
                  <a:prstClr val="white"/>
                </a:solidFill>
              </a:rPr>
              <a:t> από  </a:t>
            </a:r>
            <a:r>
              <a:rPr lang="en-US" b="1" dirty="0" smtClean="0">
                <a:solidFill>
                  <a:prstClr val="white"/>
                </a:solidFill>
              </a:rPr>
              <a:t>και </a:t>
            </a:r>
            <a:r>
              <a:rPr lang="el-GR" b="1" dirty="0">
                <a:solidFill>
                  <a:prstClr val="white"/>
                </a:solidFill>
              </a:rPr>
              <a:t>ζωγράφισε</a:t>
            </a:r>
            <a:r>
              <a:rPr lang="en-US" b="1" dirty="0">
                <a:solidFill>
                  <a:prstClr val="white"/>
                </a:solidFill>
              </a:rPr>
              <a:t> </a:t>
            </a:r>
            <a:r>
              <a:rPr lang="el-GR" b="1" u="sng" dirty="0" err="1" smtClean="0">
                <a:solidFill>
                  <a:schemeClr val="bg1"/>
                </a:solidFill>
              </a:rPr>
              <a:t>ο</a:t>
            </a:r>
            <a:r>
              <a:rPr lang="el-GR" b="1" u="sng" dirty="0" err="1" smtClean="0">
                <a:solidFill>
                  <a:schemeClr val="bg1"/>
                </a:solidFill>
              </a:rPr>
              <a:t>πως</a:t>
            </a:r>
            <a:r>
              <a:rPr lang="el-GR" b="1" u="sng" dirty="0" smtClean="0">
                <a:solidFill>
                  <a:schemeClr val="bg1"/>
                </a:solidFill>
              </a:rPr>
              <a:t> </a:t>
            </a:r>
            <a:r>
              <a:rPr lang="el-GR" b="1" u="sng" dirty="0">
                <a:solidFill>
                  <a:schemeClr val="bg1"/>
                </a:solidFill>
              </a:rPr>
              <a:t>στο </a:t>
            </a:r>
            <a:r>
              <a:rPr lang="el-GR" b="1" u="sng" dirty="0" err="1">
                <a:solidFill>
                  <a:schemeClr val="bg1"/>
                </a:solidFill>
              </a:rPr>
              <a:t>βιντεακι</a:t>
            </a:r>
            <a:endParaRPr lang="el-GR" b="1" dirty="0">
              <a:solidFill>
                <a:prstClr val="white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l-GR" b="1" u="sng" dirty="0" smtClean="0">
                <a:solidFill>
                  <a:prstClr val="white"/>
                </a:solidFill>
              </a:rPr>
              <a:t>στον </a:t>
            </a:r>
            <a:r>
              <a:rPr lang="el-GR" b="1" u="sng" dirty="0">
                <a:solidFill>
                  <a:prstClr val="white"/>
                </a:solidFill>
              </a:rPr>
              <a:t>Η/Υ.</a:t>
            </a:r>
            <a:r>
              <a:rPr lang="el-GR" b="1" u="sng" dirty="0">
                <a:solidFill>
                  <a:schemeClr val="bg1"/>
                </a:solidFill>
              </a:rPr>
              <a:t> </a:t>
            </a:r>
            <a:r>
              <a:rPr lang="el-GR" b="1" u="sng" dirty="0" smtClean="0">
                <a:solidFill>
                  <a:schemeClr val="bg1"/>
                </a:solidFill>
                <a:hlinkClick r:id="rId12"/>
              </a:rPr>
              <a:t>εδώ</a:t>
            </a:r>
            <a:r>
              <a:rPr lang="el-GR" b="1" u="sng" dirty="0" smtClean="0">
                <a:solidFill>
                  <a:schemeClr val="bg1"/>
                </a:solidFill>
                <a:hlinkClick r:id="rId12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ECFA17-6CB2-40CF-BFCF-F26FDD91C4DC}"/>
              </a:ext>
            </a:extLst>
          </p:cNvPr>
          <p:cNvSpPr txBox="1"/>
          <p:nvPr/>
        </p:nvSpPr>
        <p:spPr>
          <a:xfrm>
            <a:off x="-80315" y="4377450"/>
            <a:ext cx="12114179" cy="2204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900" dirty="0">
              <a:solidFill>
                <a:prstClr val="white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437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2400" y="317500"/>
            <a:ext cx="11836400" cy="54229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386D7B8-A823-4CF8-89F8-CF96A9D1D2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7" r="-1" b="-1"/>
          <a:stretch/>
        </p:blipFill>
        <p:spPr bwMode="auto">
          <a:xfrm>
            <a:off x="4302642" y="856811"/>
            <a:ext cx="3535915" cy="36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lour Table, Qu 1 Painting by Paul Klee">
            <a:extLst>
              <a:ext uri="{FF2B5EF4-FFF2-40B4-BE49-F238E27FC236}">
                <a16:creationId xmlns:a16="http://schemas.microsoft.com/office/drawing/2014/main" xmlns="" id="{4BB9645A-6104-41DD-9D30-F89997192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r="11635" b="-3"/>
          <a:stretch/>
        </p:blipFill>
        <p:spPr bwMode="auto">
          <a:xfrm>
            <a:off x="8113302" y="801137"/>
            <a:ext cx="3643404" cy="37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516B86A-212F-477C-8408-3CDC6853F39A}"/>
              </a:ext>
            </a:extLst>
          </p:cNvPr>
          <p:cNvSpPr txBox="1"/>
          <p:nvPr/>
        </p:nvSpPr>
        <p:spPr>
          <a:xfrm>
            <a:off x="1062935" y="5871583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hlinkClick r:id="rId4"/>
              </a:rPr>
              <a:t>Εδώ</a:t>
            </a:r>
            <a:r>
              <a:rPr lang="el-GR" dirty="0"/>
              <a:t> μπορείς να μάθεις για τα τετράγωνα του </a:t>
            </a:r>
            <a:r>
              <a:rPr lang="el-GR" dirty="0" err="1"/>
              <a:t>Κλεε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56B1DC-BC94-4658-9AD8-97F1127A5484}"/>
              </a:ext>
            </a:extLst>
          </p:cNvPr>
          <p:cNvSpPr txBox="1"/>
          <p:nvPr/>
        </p:nvSpPr>
        <p:spPr>
          <a:xfrm>
            <a:off x="1524000" y="6222693"/>
            <a:ext cx="795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hlinkClick r:id="rId5"/>
              </a:rPr>
              <a:t>Εδώ</a:t>
            </a:r>
            <a:r>
              <a:rPr lang="el-GR" dirty="0"/>
              <a:t> μπορείς να δεις ένα βιντεάκι για τον ζωγράφο Γιάννη </a:t>
            </a:r>
            <a:r>
              <a:rPr lang="el-GR" dirty="0" err="1"/>
              <a:t>Γαΐτη</a:t>
            </a:r>
            <a:r>
              <a:rPr lang="el-GR" dirty="0"/>
              <a:t> που του άρεσε πολύ να ζωγραφίζει ανθρωπάκια ακολουθώντας κάποια σχήματα.</a:t>
            </a:r>
          </a:p>
        </p:txBody>
      </p:sp>
      <p:pic>
        <p:nvPicPr>
          <p:cNvPr id="5" name="Picture 2" descr="Piet Mondrian abstract painting Composition II in Red, Blue, and Yellow, 1930">
            <a:extLst>
              <a:ext uri="{FF2B5EF4-FFF2-40B4-BE49-F238E27FC236}">
                <a16:creationId xmlns:a16="http://schemas.microsoft.com/office/drawing/2014/main" xmlns="" id="{4CC5C3C0-85D2-46D1-9870-D919E653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" y="879532"/>
            <a:ext cx="3568736" cy="3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48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y Lichtenstein (USA) - &quot;Expressionist Head&quot;, 1980 ...">
            <a:extLst>
              <a:ext uri="{FF2B5EF4-FFF2-40B4-BE49-F238E27FC236}">
                <a16:creationId xmlns:a16="http://schemas.microsoft.com/office/drawing/2014/main" xmlns="" id="{AFAF60DF-E0F9-47A8-985C-7DC3D2A1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1" y="495300"/>
            <a:ext cx="3999324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74819C-1BAB-40EA-B8A5-4B4F7EF64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 bwMode="auto">
          <a:xfrm>
            <a:off x="445675" y="2225040"/>
            <a:ext cx="7134576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04BE9E9-B8C6-4F0E-947A-71371CD8B55D}"/>
              </a:ext>
            </a:extLst>
          </p:cNvPr>
          <p:cNvSpPr txBox="1"/>
          <p:nvPr/>
        </p:nvSpPr>
        <p:spPr>
          <a:xfrm>
            <a:off x="445675" y="619760"/>
            <a:ext cx="7143845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σχήμα μπορούμε να το ανακαλύψουμε και στα στην γλυπτά. Κάτω μπορείτε να δείτε ένα γλυπτό του δάσκαλού </a:t>
            </a:r>
            <a:r>
              <a:rPr lang="el-GR" dirty="0" smtClean="0"/>
              <a:t>Νίκου </a:t>
            </a:r>
            <a:r>
              <a:rPr lang="el-GR" dirty="0"/>
              <a:t>Τόλη και δεξιά ένα γλυπτό του</a:t>
            </a:r>
            <a:r>
              <a:rPr lang="en-US" dirty="0"/>
              <a:t> Roy Lichtenstein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19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7658100" y="3619500"/>
            <a:ext cx="2540000" cy="3098800"/>
          </a:xfrm>
          <a:prstGeom prst="snip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Snip Diagonal Corner Rectangle 1"/>
          <p:cNvSpPr/>
          <p:nvPr/>
        </p:nvSpPr>
        <p:spPr>
          <a:xfrm>
            <a:off x="152400" y="0"/>
            <a:ext cx="12039600" cy="6858000"/>
          </a:xfrm>
          <a:prstGeom prst="snip2Diag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CCCD9A26-8F01-457F-9BD7-58E6F015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300" y="584200"/>
            <a:ext cx="4495800" cy="6273800"/>
          </a:xfrm>
        </p:spPr>
        <p:txBody>
          <a:bodyPr/>
          <a:lstStyle/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Ένας ωραίος τρόπος να διασκεδάσουμε παίζοντας με</a:t>
            </a:r>
            <a:r>
              <a:rPr lang="el-GR" dirty="0"/>
              <a:t> </a:t>
            </a:r>
            <a:r>
              <a:rPr lang="el-GR" dirty="0">
                <a:solidFill>
                  <a:schemeClr val="bg1"/>
                </a:solidFill>
              </a:rPr>
              <a:t>τα σχήματα είναι το </a:t>
            </a:r>
            <a:r>
              <a:rPr lang="el-GR" dirty="0" err="1">
                <a:solidFill>
                  <a:schemeClr val="bg1"/>
                </a:solidFill>
              </a:rPr>
              <a:t>τάγκραμ</a:t>
            </a:r>
            <a:r>
              <a:rPr lang="el-GR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tangram)</a:t>
            </a:r>
            <a:r>
              <a:rPr lang="el-GR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Είναι ένα παιχνίδι που ακονίζει το μυαλό και την φαντασία.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 Μπορείς να παίξεις με το </a:t>
            </a:r>
            <a:r>
              <a:rPr lang="en-US" dirty="0">
                <a:solidFill>
                  <a:schemeClr val="bg1"/>
                </a:solidFill>
              </a:rPr>
              <a:t>tangram 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>
                <a:hlinkClick r:id="rId2"/>
              </a:rPr>
              <a:t>εδώ</a:t>
            </a:r>
            <a:endParaRPr lang="el-GR" dirty="0"/>
          </a:p>
        </p:txBody>
      </p:sp>
      <p:pic>
        <p:nvPicPr>
          <p:cNvPr id="1026" name="Picture 2" descr="Tangram - Wikipedia">
            <a:extLst>
              <a:ext uri="{FF2B5EF4-FFF2-40B4-BE49-F238E27FC236}">
                <a16:creationId xmlns:a16="http://schemas.microsoft.com/office/drawing/2014/main" xmlns="" id="{81ABEBBA-BCBE-40E6-8EC2-67762A4A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8" y="212886"/>
            <a:ext cx="5265711" cy="523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nip Diagonal Corner Rectangle 4"/>
          <p:cNvSpPr/>
          <p:nvPr/>
        </p:nvSpPr>
        <p:spPr>
          <a:xfrm>
            <a:off x="7658100" y="3619500"/>
            <a:ext cx="2540000" cy="3098800"/>
          </a:xfrm>
          <a:prstGeom prst="snip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8" name="Picture 4" descr="Wooden Tangram Puzzle - Squoodles Ltd">
            <a:extLst>
              <a:ext uri="{FF2B5EF4-FFF2-40B4-BE49-F238E27FC236}">
                <a16:creationId xmlns:a16="http://schemas.microsoft.com/office/drawing/2014/main" xmlns="" id="{304A8A37-85C1-4656-B3D3-155827E1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7" y="3787936"/>
            <a:ext cx="2032418" cy="27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8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59" y="697596"/>
            <a:ext cx="11037242" cy="62920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3962400"/>
            <a:ext cx="6700837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44699"/>
            <a:ext cx="8226425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xmlns="" id="{86220A91-723D-4933-BF69-33E7BCD1E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25" y="2044699"/>
            <a:ext cx="6070600" cy="352125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l-GR" sz="7200" dirty="0"/>
              <a:t>Θα καταλάβεις επίσης πως με τους συνδυασμούς σχημάτων μπορείς και να ζωγραφίσεις. Τέτοια  παιχνίδια θα βρεις </a:t>
            </a:r>
            <a:r>
              <a:rPr lang="el-GR" sz="7200" dirty="0">
                <a:hlinkClick r:id="rId4"/>
              </a:rPr>
              <a:t>εδώ</a:t>
            </a:r>
            <a:r>
              <a:rPr lang="el-GR" sz="7200" dirty="0"/>
              <a:t> και </a:t>
            </a:r>
            <a:r>
              <a:rPr lang="el-GR" sz="7200" dirty="0">
                <a:hlinkClick r:id="rId5"/>
              </a:rPr>
              <a:t>εδώ</a:t>
            </a:r>
            <a:r>
              <a:rPr lang="el-GR" sz="7200" dirty="0"/>
              <a:t> </a:t>
            </a:r>
          </a:p>
          <a:p>
            <a:pPr marL="0" indent="0">
              <a:buNone/>
            </a:pPr>
            <a:endParaRPr lang="el-GR" sz="7200" dirty="0"/>
          </a:p>
          <a:p>
            <a:pPr marL="0" indent="0">
              <a:buNone/>
            </a:pPr>
            <a:endParaRPr lang="el-GR" sz="7200" dirty="0"/>
          </a:p>
          <a:p>
            <a:pPr marL="0" indent="0">
              <a:buNone/>
            </a:pPr>
            <a:endParaRPr lang="el-GR" sz="7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l-GR" sz="7200" dirty="0"/>
              <a:t>Σχήματα όμως μπορείς να κάνεις και χρησιμοποιώντας το σώμα σου. ¨Έτσι θα αθληθείς τώρα που δεν μπορείς να βγεις βόλτα και να παίξεις με τους φίλους σου. Για να πάρεις κάποιες ιδέες δες </a:t>
            </a:r>
            <a:r>
              <a:rPr lang="el-GR" sz="7200" dirty="0">
                <a:hlinkClick r:id="rId6"/>
              </a:rPr>
              <a:t>εδώ </a:t>
            </a:r>
            <a:endParaRPr lang="el-GR" sz="7200" dirty="0"/>
          </a:p>
        </p:txBody>
      </p:sp>
      <p:sp>
        <p:nvSpPr>
          <p:cNvPr id="2" name="Regular Pentagon 1"/>
          <p:cNvSpPr/>
          <p:nvPr/>
        </p:nvSpPr>
        <p:spPr>
          <a:xfrm>
            <a:off x="9118600" y="5321300"/>
            <a:ext cx="2535237" cy="1331880"/>
          </a:xfrm>
          <a:prstGeom prst="pentagon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/>
          </a:p>
        </p:txBody>
      </p:sp>
      <p:sp>
        <p:nvSpPr>
          <p:cNvPr id="7" name="Cube 6"/>
          <p:cNvSpPr/>
          <p:nvPr/>
        </p:nvSpPr>
        <p:spPr>
          <a:xfrm flipV="1">
            <a:off x="10468049" y="1602878"/>
            <a:ext cx="1320168" cy="883641"/>
          </a:xfrm>
          <a:prstGeom prst="cube">
            <a:avLst>
              <a:gd name="adj" fmla="val 620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Flowchart: Direct Access Storage 7"/>
          <p:cNvSpPr/>
          <p:nvPr/>
        </p:nvSpPr>
        <p:spPr>
          <a:xfrm>
            <a:off x="3517900" y="3689349"/>
            <a:ext cx="45719" cy="4571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Flowchart: Magnetic Disk 8"/>
          <p:cNvSpPr/>
          <p:nvPr/>
        </p:nvSpPr>
        <p:spPr>
          <a:xfrm>
            <a:off x="1832841" y="4394136"/>
            <a:ext cx="914400" cy="612648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Flowchart: Sort 9"/>
          <p:cNvSpPr/>
          <p:nvPr/>
        </p:nvSpPr>
        <p:spPr>
          <a:xfrm>
            <a:off x="3841021" y="2503942"/>
            <a:ext cx="786209" cy="816608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Flowchart: Sort 13"/>
          <p:cNvSpPr/>
          <p:nvPr/>
        </p:nvSpPr>
        <p:spPr>
          <a:xfrm>
            <a:off x="3338066" y="670857"/>
            <a:ext cx="1097440" cy="1012426"/>
          </a:xfrm>
          <a:prstGeom prst="flowChartSor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Flowchart: Extract 3"/>
          <p:cNvSpPr/>
          <p:nvPr/>
        </p:nvSpPr>
        <p:spPr>
          <a:xfrm>
            <a:off x="939800" y="5321300"/>
            <a:ext cx="1807441" cy="952500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Heart 5"/>
          <p:cNvSpPr/>
          <p:nvPr/>
        </p:nvSpPr>
        <p:spPr>
          <a:xfrm>
            <a:off x="698500" y="3416300"/>
            <a:ext cx="876300" cy="97783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Sun 10"/>
          <p:cNvSpPr/>
          <p:nvPr/>
        </p:nvSpPr>
        <p:spPr>
          <a:xfrm>
            <a:off x="3153002" y="5006784"/>
            <a:ext cx="1114198" cy="1267016"/>
          </a:xfrm>
          <a:prstGeom prst="su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Callout 12"/>
          <p:cNvSpPr/>
          <p:nvPr/>
        </p:nvSpPr>
        <p:spPr>
          <a:xfrm flipH="1">
            <a:off x="364896" y="807285"/>
            <a:ext cx="3153004" cy="2258970"/>
          </a:xfrm>
          <a:prstGeom prst="wedgeEllipseCallout">
            <a:avLst>
              <a:gd name="adj1" fmla="val -80043"/>
              <a:gd name="adj2" fmla="val 1333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Μπορείς επίσης να διασκεδάσεις παίζοντας παιχνίδια με συνδυασμούς σχημάτων</a:t>
            </a:r>
          </a:p>
        </p:txBody>
      </p:sp>
      <p:sp>
        <p:nvSpPr>
          <p:cNvPr id="15" name="Cloud Callout 14"/>
          <p:cNvSpPr/>
          <p:nvPr/>
        </p:nvSpPr>
        <p:spPr>
          <a:xfrm>
            <a:off x="3886786" y="112171"/>
            <a:ext cx="6829424" cy="2129797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dirty="0">
                <a:solidFill>
                  <a:schemeClr val="bg2">
                    <a:lumMod val="25000"/>
                  </a:schemeClr>
                </a:solidFill>
              </a:rPr>
              <a:t>Έτσι θα ανακαλύψεις ότι με απλά σχήματα μπορούμε να φτιάξουμε σπίτια, δένδρα, σύννεφα και άλλα. Γιατί με τα σχήματα μπορούμε να φτιάξουμε σχεδόν τα πάντα</a:t>
            </a:r>
            <a:r>
              <a:rPr lang="el-GR" dirty="0"/>
              <a:t>.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548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90490" y="444500"/>
            <a:ext cx="7721610" cy="58801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6146" name="Picture 2" descr="Vegetables by Henri Matisse, 1952 - Henri Matisse - WikiArt.org">
            <a:extLst>
              <a:ext uri="{FF2B5EF4-FFF2-40B4-BE49-F238E27FC236}">
                <a16:creationId xmlns:a16="http://schemas.microsoft.com/office/drawing/2014/main" xmlns="" id="{7B0216EB-A7A8-41F6-A98B-B00D5FE0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580" y="114300"/>
            <a:ext cx="317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3347" y="1967092"/>
            <a:ext cx="5600700" cy="4357508"/>
          </a:xfrm>
        </p:spPr>
        <p:txBody>
          <a:bodyPr/>
          <a:lstStyle/>
          <a:p>
            <a:pPr marL="0" indent="0">
              <a:buNone/>
            </a:pPr>
            <a:r>
              <a:rPr lang="el-GR" dirty="0">
                <a:solidFill>
                  <a:schemeClr val="bg1"/>
                </a:solidFill>
              </a:rPr>
              <a:t>Μπορείς  και εσύ να κόψεις εύκολα ελεύθερα σχήματα με το </a:t>
            </a:r>
            <a:r>
              <a:rPr lang="el-GR" dirty="0" smtClean="0">
                <a:solidFill>
                  <a:schemeClr val="bg1"/>
                </a:solidFill>
              </a:rPr>
              <a:t>ψαλίδι. Δοκίμασε εάν θέλεις το έξυπνο ψαλίδι </a:t>
            </a:r>
            <a:r>
              <a:rPr lang="el-GR" dirty="0" smtClean="0">
                <a:solidFill>
                  <a:schemeClr val="bg1"/>
                </a:solidFill>
                <a:hlinkClick r:id="rId3"/>
              </a:rPr>
              <a:t>εδώ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l-GR" dirty="0" smtClean="0">
                <a:solidFill>
                  <a:schemeClr val="bg1"/>
                </a:solidFill>
              </a:rPr>
              <a:t> Ζήτα βοήθεια για την εγκατάσταση. </a:t>
            </a:r>
            <a:endParaRPr lang="el-G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dirty="0">
                <a:solidFill>
                  <a:schemeClr val="bg1"/>
                </a:solidFill>
              </a:rPr>
              <a:t>Μην ξεχάσεις να ακολουθήσεις την  γραμμή όπως κινείται για να φτιάξεις </a:t>
            </a:r>
            <a:r>
              <a:rPr lang="el-GR" dirty="0" smtClean="0">
                <a:solidFill>
                  <a:schemeClr val="bg1"/>
                </a:solidFill>
              </a:rPr>
              <a:t>το </a:t>
            </a:r>
            <a:r>
              <a:rPr lang="el-GR" dirty="0">
                <a:solidFill>
                  <a:schemeClr val="bg1"/>
                </a:solidFill>
              </a:rPr>
              <a:t>σχήμα που θέλεις</a:t>
            </a:r>
            <a:r>
              <a:rPr lang="el-GR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l-GR" dirty="0" smtClean="0">
                <a:solidFill>
                  <a:schemeClr val="bg1"/>
                </a:solidFill>
              </a:rPr>
              <a:t>Μπορείς να παίξεις με τα σχήματα </a:t>
            </a:r>
            <a:r>
              <a:rPr lang="el-GR" dirty="0" smtClean="0">
                <a:solidFill>
                  <a:schemeClr val="bg1"/>
                </a:solidFill>
                <a:hlinkClick r:id="rId4"/>
              </a:rPr>
              <a:t>εδώ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 rot="3758780">
            <a:off x="4568444" y="15664"/>
            <a:ext cx="2027264" cy="2194989"/>
          </a:xfrm>
          <a:custGeom>
            <a:avLst/>
            <a:gdLst>
              <a:gd name="connsiteX0" fmla="*/ 2324110 w 6362710"/>
              <a:gd name="connsiteY0" fmla="*/ 546100 h 5511800"/>
              <a:gd name="connsiteX1" fmla="*/ 2324110 w 6362710"/>
              <a:gd name="connsiteY1" fmla="*/ 546100 h 5511800"/>
              <a:gd name="connsiteX2" fmla="*/ 2171710 w 6362710"/>
              <a:gd name="connsiteY2" fmla="*/ 419100 h 5511800"/>
              <a:gd name="connsiteX3" fmla="*/ 2133610 w 6362710"/>
              <a:gd name="connsiteY3" fmla="*/ 406400 h 5511800"/>
              <a:gd name="connsiteX4" fmla="*/ 2082810 w 6362710"/>
              <a:gd name="connsiteY4" fmla="*/ 368300 h 5511800"/>
              <a:gd name="connsiteX5" fmla="*/ 1993910 w 6362710"/>
              <a:gd name="connsiteY5" fmla="*/ 342900 h 5511800"/>
              <a:gd name="connsiteX6" fmla="*/ 1917710 w 6362710"/>
              <a:gd name="connsiteY6" fmla="*/ 317500 h 5511800"/>
              <a:gd name="connsiteX7" fmla="*/ 1752610 w 6362710"/>
              <a:gd name="connsiteY7" fmla="*/ 279400 h 5511800"/>
              <a:gd name="connsiteX8" fmla="*/ 1422410 w 6362710"/>
              <a:gd name="connsiteY8" fmla="*/ 254000 h 5511800"/>
              <a:gd name="connsiteX9" fmla="*/ 787410 w 6362710"/>
              <a:gd name="connsiteY9" fmla="*/ 279400 h 5511800"/>
              <a:gd name="connsiteX10" fmla="*/ 635010 w 6362710"/>
              <a:gd name="connsiteY10" fmla="*/ 317500 h 5511800"/>
              <a:gd name="connsiteX11" fmla="*/ 546110 w 6362710"/>
              <a:gd name="connsiteY11" fmla="*/ 342900 h 5511800"/>
              <a:gd name="connsiteX12" fmla="*/ 508010 w 6362710"/>
              <a:gd name="connsiteY12" fmla="*/ 368300 h 5511800"/>
              <a:gd name="connsiteX13" fmla="*/ 406410 w 6362710"/>
              <a:gd name="connsiteY13" fmla="*/ 431800 h 5511800"/>
              <a:gd name="connsiteX14" fmla="*/ 330210 w 6362710"/>
              <a:gd name="connsiteY14" fmla="*/ 508000 h 5511800"/>
              <a:gd name="connsiteX15" fmla="*/ 266710 w 6362710"/>
              <a:gd name="connsiteY15" fmla="*/ 584200 h 5511800"/>
              <a:gd name="connsiteX16" fmla="*/ 254010 w 6362710"/>
              <a:gd name="connsiteY16" fmla="*/ 647700 h 5511800"/>
              <a:gd name="connsiteX17" fmla="*/ 203210 w 6362710"/>
              <a:gd name="connsiteY17" fmla="*/ 723900 h 5511800"/>
              <a:gd name="connsiteX18" fmla="*/ 190510 w 6362710"/>
              <a:gd name="connsiteY18" fmla="*/ 774700 h 5511800"/>
              <a:gd name="connsiteX19" fmla="*/ 127010 w 6362710"/>
              <a:gd name="connsiteY19" fmla="*/ 939800 h 5511800"/>
              <a:gd name="connsiteX20" fmla="*/ 114310 w 6362710"/>
              <a:gd name="connsiteY20" fmla="*/ 990600 h 5511800"/>
              <a:gd name="connsiteX21" fmla="*/ 101610 w 6362710"/>
              <a:gd name="connsiteY21" fmla="*/ 1054100 h 5511800"/>
              <a:gd name="connsiteX22" fmla="*/ 76210 w 6362710"/>
              <a:gd name="connsiteY22" fmla="*/ 1104900 h 5511800"/>
              <a:gd name="connsiteX23" fmla="*/ 25410 w 6362710"/>
              <a:gd name="connsiteY23" fmla="*/ 1257300 h 5511800"/>
              <a:gd name="connsiteX24" fmla="*/ 10 w 6362710"/>
              <a:gd name="connsiteY24" fmla="*/ 1409700 h 5511800"/>
              <a:gd name="connsiteX25" fmla="*/ 25410 w 6362710"/>
              <a:gd name="connsiteY25" fmla="*/ 2032000 h 5511800"/>
              <a:gd name="connsiteX26" fmla="*/ 38110 w 6362710"/>
              <a:gd name="connsiteY26" fmla="*/ 2095500 h 5511800"/>
              <a:gd name="connsiteX27" fmla="*/ 88910 w 6362710"/>
              <a:gd name="connsiteY27" fmla="*/ 2222500 h 5511800"/>
              <a:gd name="connsiteX28" fmla="*/ 114310 w 6362710"/>
              <a:gd name="connsiteY28" fmla="*/ 2324100 h 5511800"/>
              <a:gd name="connsiteX29" fmla="*/ 165110 w 6362710"/>
              <a:gd name="connsiteY29" fmla="*/ 2425700 h 5511800"/>
              <a:gd name="connsiteX30" fmla="*/ 177810 w 6362710"/>
              <a:gd name="connsiteY30" fmla="*/ 2463800 h 5511800"/>
              <a:gd name="connsiteX31" fmla="*/ 215910 w 6362710"/>
              <a:gd name="connsiteY31" fmla="*/ 2552700 h 5511800"/>
              <a:gd name="connsiteX32" fmla="*/ 254010 w 6362710"/>
              <a:gd name="connsiteY32" fmla="*/ 2641600 h 5511800"/>
              <a:gd name="connsiteX33" fmla="*/ 279410 w 6362710"/>
              <a:gd name="connsiteY33" fmla="*/ 2755900 h 5511800"/>
              <a:gd name="connsiteX34" fmla="*/ 304810 w 6362710"/>
              <a:gd name="connsiteY34" fmla="*/ 2819400 h 5511800"/>
              <a:gd name="connsiteX35" fmla="*/ 330210 w 6362710"/>
              <a:gd name="connsiteY35" fmla="*/ 2959100 h 5511800"/>
              <a:gd name="connsiteX36" fmla="*/ 355610 w 6362710"/>
              <a:gd name="connsiteY36" fmla="*/ 2997200 h 5511800"/>
              <a:gd name="connsiteX37" fmla="*/ 368310 w 6362710"/>
              <a:gd name="connsiteY37" fmla="*/ 3086100 h 5511800"/>
              <a:gd name="connsiteX38" fmla="*/ 393710 w 6362710"/>
              <a:gd name="connsiteY38" fmla="*/ 3124200 h 5511800"/>
              <a:gd name="connsiteX39" fmla="*/ 419110 w 6362710"/>
              <a:gd name="connsiteY39" fmla="*/ 3302000 h 5511800"/>
              <a:gd name="connsiteX40" fmla="*/ 444510 w 6362710"/>
              <a:gd name="connsiteY40" fmla="*/ 3340100 h 5511800"/>
              <a:gd name="connsiteX41" fmla="*/ 469910 w 6362710"/>
              <a:gd name="connsiteY41" fmla="*/ 3530600 h 5511800"/>
              <a:gd name="connsiteX42" fmla="*/ 482610 w 6362710"/>
              <a:gd name="connsiteY42" fmla="*/ 3581400 h 5511800"/>
              <a:gd name="connsiteX43" fmla="*/ 508010 w 6362710"/>
              <a:gd name="connsiteY43" fmla="*/ 3619500 h 5511800"/>
              <a:gd name="connsiteX44" fmla="*/ 520710 w 6362710"/>
              <a:gd name="connsiteY44" fmla="*/ 3784600 h 5511800"/>
              <a:gd name="connsiteX45" fmla="*/ 533410 w 6362710"/>
              <a:gd name="connsiteY45" fmla="*/ 3898900 h 5511800"/>
              <a:gd name="connsiteX46" fmla="*/ 508010 w 6362710"/>
              <a:gd name="connsiteY46" fmla="*/ 4572000 h 5511800"/>
              <a:gd name="connsiteX47" fmla="*/ 482610 w 6362710"/>
              <a:gd name="connsiteY47" fmla="*/ 4813300 h 5511800"/>
              <a:gd name="connsiteX48" fmla="*/ 495310 w 6362710"/>
              <a:gd name="connsiteY48" fmla="*/ 4940300 h 5511800"/>
              <a:gd name="connsiteX49" fmla="*/ 520710 w 6362710"/>
              <a:gd name="connsiteY49" fmla="*/ 5016500 h 5511800"/>
              <a:gd name="connsiteX50" fmla="*/ 558810 w 6362710"/>
              <a:gd name="connsiteY50" fmla="*/ 5168900 h 5511800"/>
              <a:gd name="connsiteX51" fmla="*/ 596910 w 6362710"/>
              <a:gd name="connsiteY51" fmla="*/ 5245100 h 5511800"/>
              <a:gd name="connsiteX52" fmla="*/ 609610 w 6362710"/>
              <a:gd name="connsiteY52" fmla="*/ 5283200 h 5511800"/>
              <a:gd name="connsiteX53" fmla="*/ 660410 w 6362710"/>
              <a:gd name="connsiteY53" fmla="*/ 5308600 h 5511800"/>
              <a:gd name="connsiteX54" fmla="*/ 762010 w 6362710"/>
              <a:gd name="connsiteY54" fmla="*/ 5372100 h 5511800"/>
              <a:gd name="connsiteX55" fmla="*/ 825510 w 6362710"/>
              <a:gd name="connsiteY55" fmla="*/ 5397500 h 5511800"/>
              <a:gd name="connsiteX56" fmla="*/ 863610 w 6362710"/>
              <a:gd name="connsiteY56" fmla="*/ 5410200 h 5511800"/>
              <a:gd name="connsiteX57" fmla="*/ 927110 w 6362710"/>
              <a:gd name="connsiteY57" fmla="*/ 5448300 h 5511800"/>
              <a:gd name="connsiteX58" fmla="*/ 1079510 w 6362710"/>
              <a:gd name="connsiteY58" fmla="*/ 5486400 h 5511800"/>
              <a:gd name="connsiteX59" fmla="*/ 1181110 w 6362710"/>
              <a:gd name="connsiteY59" fmla="*/ 5511800 h 5511800"/>
              <a:gd name="connsiteX60" fmla="*/ 1333510 w 6362710"/>
              <a:gd name="connsiteY60" fmla="*/ 5499100 h 5511800"/>
              <a:gd name="connsiteX61" fmla="*/ 1371610 w 6362710"/>
              <a:gd name="connsiteY61" fmla="*/ 5461000 h 5511800"/>
              <a:gd name="connsiteX62" fmla="*/ 1409710 w 6362710"/>
              <a:gd name="connsiteY62" fmla="*/ 5448300 h 5511800"/>
              <a:gd name="connsiteX63" fmla="*/ 1447810 w 6362710"/>
              <a:gd name="connsiteY63" fmla="*/ 5410200 h 5511800"/>
              <a:gd name="connsiteX64" fmla="*/ 1498610 w 6362710"/>
              <a:gd name="connsiteY64" fmla="*/ 5372100 h 5511800"/>
              <a:gd name="connsiteX65" fmla="*/ 1524010 w 6362710"/>
              <a:gd name="connsiteY65" fmla="*/ 5334000 h 5511800"/>
              <a:gd name="connsiteX66" fmla="*/ 1562110 w 6362710"/>
              <a:gd name="connsiteY66" fmla="*/ 5308600 h 5511800"/>
              <a:gd name="connsiteX67" fmla="*/ 1701810 w 6362710"/>
              <a:gd name="connsiteY67" fmla="*/ 5118100 h 5511800"/>
              <a:gd name="connsiteX68" fmla="*/ 1727210 w 6362710"/>
              <a:gd name="connsiteY68" fmla="*/ 5067300 h 5511800"/>
              <a:gd name="connsiteX69" fmla="*/ 1765310 w 6362710"/>
              <a:gd name="connsiteY69" fmla="*/ 5016500 h 5511800"/>
              <a:gd name="connsiteX70" fmla="*/ 1841510 w 6362710"/>
              <a:gd name="connsiteY70" fmla="*/ 4902200 h 5511800"/>
              <a:gd name="connsiteX71" fmla="*/ 1866910 w 6362710"/>
              <a:gd name="connsiteY71" fmla="*/ 4864100 h 5511800"/>
              <a:gd name="connsiteX72" fmla="*/ 1905010 w 6362710"/>
              <a:gd name="connsiteY72" fmla="*/ 4813300 h 5511800"/>
              <a:gd name="connsiteX73" fmla="*/ 1955810 w 6362710"/>
              <a:gd name="connsiteY73" fmla="*/ 4737100 h 5511800"/>
              <a:gd name="connsiteX74" fmla="*/ 2044710 w 6362710"/>
              <a:gd name="connsiteY74" fmla="*/ 4610100 h 5511800"/>
              <a:gd name="connsiteX75" fmla="*/ 2070110 w 6362710"/>
              <a:gd name="connsiteY75" fmla="*/ 4572000 h 5511800"/>
              <a:gd name="connsiteX76" fmla="*/ 2095510 w 6362710"/>
              <a:gd name="connsiteY76" fmla="*/ 4533900 h 5511800"/>
              <a:gd name="connsiteX77" fmla="*/ 2133610 w 6362710"/>
              <a:gd name="connsiteY77" fmla="*/ 4521200 h 5511800"/>
              <a:gd name="connsiteX78" fmla="*/ 2184410 w 6362710"/>
              <a:gd name="connsiteY78" fmla="*/ 4394200 h 5511800"/>
              <a:gd name="connsiteX79" fmla="*/ 2222510 w 6362710"/>
              <a:gd name="connsiteY79" fmla="*/ 4368800 h 5511800"/>
              <a:gd name="connsiteX80" fmla="*/ 2247910 w 6362710"/>
              <a:gd name="connsiteY80" fmla="*/ 4330700 h 5511800"/>
              <a:gd name="connsiteX81" fmla="*/ 2362210 w 6362710"/>
              <a:gd name="connsiteY81" fmla="*/ 4267200 h 5511800"/>
              <a:gd name="connsiteX82" fmla="*/ 2413010 w 6362710"/>
              <a:gd name="connsiteY82" fmla="*/ 4241800 h 5511800"/>
              <a:gd name="connsiteX83" fmla="*/ 2489210 w 6362710"/>
              <a:gd name="connsiteY83" fmla="*/ 4216400 h 5511800"/>
              <a:gd name="connsiteX84" fmla="*/ 2603510 w 6362710"/>
              <a:gd name="connsiteY84" fmla="*/ 4165600 h 5511800"/>
              <a:gd name="connsiteX85" fmla="*/ 2641610 w 6362710"/>
              <a:gd name="connsiteY85" fmla="*/ 4140200 h 5511800"/>
              <a:gd name="connsiteX86" fmla="*/ 2717810 w 6362710"/>
              <a:gd name="connsiteY86" fmla="*/ 4114800 h 5511800"/>
              <a:gd name="connsiteX87" fmla="*/ 2781310 w 6362710"/>
              <a:gd name="connsiteY87" fmla="*/ 4140200 h 5511800"/>
              <a:gd name="connsiteX88" fmla="*/ 2819410 w 6362710"/>
              <a:gd name="connsiteY88" fmla="*/ 4216400 h 5511800"/>
              <a:gd name="connsiteX89" fmla="*/ 2870210 w 6362710"/>
              <a:gd name="connsiteY89" fmla="*/ 4292600 h 5511800"/>
              <a:gd name="connsiteX90" fmla="*/ 2882910 w 6362710"/>
              <a:gd name="connsiteY90" fmla="*/ 4330700 h 5511800"/>
              <a:gd name="connsiteX91" fmla="*/ 2921010 w 6362710"/>
              <a:gd name="connsiteY91" fmla="*/ 4356100 h 5511800"/>
              <a:gd name="connsiteX92" fmla="*/ 2946410 w 6362710"/>
              <a:gd name="connsiteY92" fmla="*/ 4432300 h 5511800"/>
              <a:gd name="connsiteX93" fmla="*/ 2984510 w 6362710"/>
              <a:gd name="connsiteY93" fmla="*/ 4470400 h 5511800"/>
              <a:gd name="connsiteX94" fmla="*/ 3048010 w 6362710"/>
              <a:gd name="connsiteY94" fmla="*/ 4546600 h 5511800"/>
              <a:gd name="connsiteX95" fmla="*/ 3175010 w 6362710"/>
              <a:gd name="connsiteY95" fmla="*/ 4635500 h 5511800"/>
              <a:gd name="connsiteX96" fmla="*/ 3213110 w 6362710"/>
              <a:gd name="connsiteY96" fmla="*/ 4660900 h 5511800"/>
              <a:gd name="connsiteX97" fmla="*/ 3263910 w 6362710"/>
              <a:gd name="connsiteY97" fmla="*/ 4686300 h 5511800"/>
              <a:gd name="connsiteX98" fmla="*/ 3314710 w 6362710"/>
              <a:gd name="connsiteY98" fmla="*/ 4724400 h 5511800"/>
              <a:gd name="connsiteX99" fmla="*/ 3352810 w 6362710"/>
              <a:gd name="connsiteY99" fmla="*/ 4737100 h 5511800"/>
              <a:gd name="connsiteX100" fmla="*/ 3390910 w 6362710"/>
              <a:gd name="connsiteY100" fmla="*/ 4762500 h 5511800"/>
              <a:gd name="connsiteX101" fmla="*/ 3429010 w 6362710"/>
              <a:gd name="connsiteY101" fmla="*/ 4775200 h 5511800"/>
              <a:gd name="connsiteX102" fmla="*/ 3505210 w 6362710"/>
              <a:gd name="connsiteY102" fmla="*/ 4826000 h 5511800"/>
              <a:gd name="connsiteX103" fmla="*/ 3632210 w 6362710"/>
              <a:gd name="connsiteY103" fmla="*/ 4876800 h 5511800"/>
              <a:gd name="connsiteX104" fmla="*/ 3695710 w 6362710"/>
              <a:gd name="connsiteY104" fmla="*/ 4902200 h 5511800"/>
              <a:gd name="connsiteX105" fmla="*/ 3771910 w 6362710"/>
              <a:gd name="connsiteY105" fmla="*/ 4914900 h 5511800"/>
              <a:gd name="connsiteX106" fmla="*/ 3873510 w 6362710"/>
              <a:gd name="connsiteY106" fmla="*/ 4965700 h 5511800"/>
              <a:gd name="connsiteX107" fmla="*/ 3924310 w 6362710"/>
              <a:gd name="connsiteY107" fmla="*/ 4991100 h 5511800"/>
              <a:gd name="connsiteX108" fmla="*/ 3975110 w 6362710"/>
              <a:gd name="connsiteY108" fmla="*/ 5016500 h 5511800"/>
              <a:gd name="connsiteX109" fmla="*/ 4013210 w 6362710"/>
              <a:gd name="connsiteY109" fmla="*/ 5029200 h 5511800"/>
              <a:gd name="connsiteX110" fmla="*/ 4064010 w 6362710"/>
              <a:gd name="connsiteY110" fmla="*/ 5067300 h 5511800"/>
              <a:gd name="connsiteX111" fmla="*/ 4178310 w 6362710"/>
              <a:gd name="connsiteY111" fmla="*/ 5105400 h 5511800"/>
              <a:gd name="connsiteX112" fmla="*/ 4216410 w 6362710"/>
              <a:gd name="connsiteY112" fmla="*/ 5118100 h 5511800"/>
              <a:gd name="connsiteX113" fmla="*/ 4292610 w 6362710"/>
              <a:gd name="connsiteY113" fmla="*/ 5156200 h 5511800"/>
              <a:gd name="connsiteX114" fmla="*/ 4381510 w 6362710"/>
              <a:gd name="connsiteY114" fmla="*/ 5194300 h 5511800"/>
              <a:gd name="connsiteX115" fmla="*/ 4457710 w 6362710"/>
              <a:gd name="connsiteY115" fmla="*/ 5232400 h 5511800"/>
              <a:gd name="connsiteX116" fmla="*/ 4495810 w 6362710"/>
              <a:gd name="connsiteY116" fmla="*/ 5257800 h 5511800"/>
              <a:gd name="connsiteX117" fmla="*/ 4635510 w 6362710"/>
              <a:gd name="connsiteY117" fmla="*/ 5295900 h 5511800"/>
              <a:gd name="connsiteX118" fmla="*/ 4673610 w 6362710"/>
              <a:gd name="connsiteY118" fmla="*/ 5308600 h 5511800"/>
              <a:gd name="connsiteX119" fmla="*/ 4876810 w 6362710"/>
              <a:gd name="connsiteY119" fmla="*/ 5295900 h 5511800"/>
              <a:gd name="connsiteX120" fmla="*/ 4991110 w 6362710"/>
              <a:gd name="connsiteY120" fmla="*/ 5245100 h 5511800"/>
              <a:gd name="connsiteX121" fmla="*/ 5029210 w 6362710"/>
              <a:gd name="connsiteY121" fmla="*/ 5232400 h 5511800"/>
              <a:gd name="connsiteX122" fmla="*/ 5105410 w 6362710"/>
              <a:gd name="connsiteY122" fmla="*/ 5181600 h 5511800"/>
              <a:gd name="connsiteX123" fmla="*/ 5143510 w 6362710"/>
              <a:gd name="connsiteY123" fmla="*/ 5156200 h 5511800"/>
              <a:gd name="connsiteX124" fmla="*/ 5181610 w 6362710"/>
              <a:gd name="connsiteY124" fmla="*/ 5130800 h 5511800"/>
              <a:gd name="connsiteX125" fmla="*/ 5232410 w 6362710"/>
              <a:gd name="connsiteY125" fmla="*/ 5041900 h 5511800"/>
              <a:gd name="connsiteX126" fmla="*/ 5245110 w 6362710"/>
              <a:gd name="connsiteY126" fmla="*/ 5003800 h 5511800"/>
              <a:gd name="connsiteX127" fmla="*/ 5270510 w 6362710"/>
              <a:gd name="connsiteY127" fmla="*/ 4965700 h 5511800"/>
              <a:gd name="connsiteX128" fmla="*/ 5295910 w 6362710"/>
              <a:gd name="connsiteY128" fmla="*/ 4902200 h 5511800"/>
              <a:gd name="connsiteX129" fmla="*/ 5321310 w 6362710"/>
              <a:gd name="connsiteY129" fmla="*/ 4864100 h 5511800"/>
              <a:gd name="connsiteX130" fmla="*/ 5359410 w 6362710"/>
              <a:gd name="connsiteY130" fmla="*/ 4800600 h 5511800"/>
              <a:gd name="connsiteX131" fmla="*/ 5397510 w 6362710"/>
              <a:gd name="connsiteY131" fmla="*/ 4711700 h 5511800"/>
              <a:gd name="connsiteX132" fmla="*/ 5422910 w 6362710"/>
              <a:gd name="connsiteY132" fmla="*/ 4635500 h 5511800"/>
              <a:gd name="connsiteX133" fmla="*/ 5448310 w 6362710"/>
              <a:gd name="connsiteY133" fmla="*/ 4597400 h 5511800"/>
              <a:gd name="connsiteX134" fmla="*/ 5473710 w 6362710"/>
              <a:gd name="connsiteY134" fmla="*/ 4508500 h 5511800"/>
              <a:gd name="connsiteX135" fmla="*/ 5499110 w 6362710"/>
              <a:gd name="connsiteY135" fmla="*/ 4432300 h 5511800"/>
              <a:gd name="connsiteX136" fmla="*/ 5511810 w 6362710"/>
              <a:gd name="connsiteY136" fmla="*/ 4394200 h 5511800"/>
              <a:gd name="connsiteX137" fmla="*/ 5524510 w 6362710"/>
              <a:gd name="connsiteY137" fmla="*/ 4343400 h 5511800"/>
              <a:gd name="connsiteX138" fmla="*/ 5537210 w 6362710"/>
              <a:gd name="connsiteY138" fmla="*/ 4267200 h 5511800"/>
              <a:gd name="connsiteX139" fmla="*/ 5575310 w 6362710"/>
              <a:gd name="connsiteY139" fmla="*/ 4178300 h 5511800"/>
              <a:gd name="connsiteX140" fmla="*/ 5588010 w 6362710"/>
              <a:gd name="connsiteY140" fmla="*/ 4127500 h 5511800"/>
              <a:gd name="connsiteX141" fmla="*/ 5626110 w 6362710"/>
              <a:gd name="connsiteY141" fmla="*/ 3962400 h 5511800"/>
              <a:gd name="connsiteX142" fmla="*/ 5638810 w 6362710"/>
              <a:gd name="connsiteY142" fmla="*/ 3924300 h 5511800"/>
              <a:gd name="connsiteX143" fmla="*/ 5651510 w 6362710"/>
              <a:gd name="connsiteY143" fmla="*/ 3873500 h 5511800"/>
              <a:gd name="connsiteX144" fmla="*/ 5676910 w 6362710"/>
              <a:gd name="connsiteY144" fmla="*/ 3822700 h 5511800"/>
              <a:gd name="connsiteX145" fmla="*/ 5702310 w 6362710"/>
              <a:gd name="connsiteY145" fmla="*/ 3759200 h 5511800"/>
              <a:gd name="connsiteX146" fmla="*/ 5715010 w 6362710"/>
              <a:gd name="connsiteY146" fmla="*/ 3721100 h 5511800"/>
              <a:gd name="connsiteX147" fmla="*/ 5727710 w 6362710"/>
              <a:gd name="connsiteY147" fmla="*/ 3644900 h 5511800"/>
              <a:gd name="connsiteX148" fmla="*/ 5753110 w 6362710"/>
              <a:gd name="connsiteY148" fmla="*/ 3606800 h 5511800"/>
              <a:gd name="connsiteX149" fmla="*/ 5791210 w 6362710"/>
              <a:gd name="connsiteY149" fmla="*/ 3492500 h 5511800"/>
              <a:gd name="connsiteX150" fmla="*/ 5803910 w 6362710"/>
              <a:gd name="connsiteY150" fmla="*/ 3441700 h 5511800"/>
              <a:gd name="connsiteX151" fmla="*/ 5892810 w 6362710"/>
              <a:gd name="connsiteY151" fmla="*/ 3327400 h 5511800"/>
              <a:gd name="connsiteX152" fmla="*/ 5905510 w 6362710"/>
              <a:gd name="connsiteY152" fmla="*/ 3263900 h 5511800"/>
              <a:gd name="connsiteX153" fmla="*/ 5918210 w 6362710"/>
              <a:gd name="connsiteY153" fmla="*/ 3225800 h 5511800"/>
              <a:gd name="connsiteX154" fmla="*/ 5930910 w 6362710"/>
              <a:gd name="connsiteY154" fmla="*/ 3175000 h 5511800"/>
              <a:gd name="connsiteX155" fmla="*/ 5943610 w 6362710"/>
              <a:gd name="connsiteY155" fmla="*/ 3136900 h 5511800"/>
              <a:gd name="connsiteX156" fmla="*/ 5956310 w 6362710"/>
              <a:gd name="connsiteY156" fmla="*/ 3086100 h 5511800"/>
              <a:gd name="connsiteX157" fmla="*/ 5981710 w 6362710"/>
              <a:gd name="connsiteY157" fmla="*/ 3035300 h 5511800"/>
              <a:gd name="connsiteX158" fmla="*/ 6007110 w 6362710"/>
              <a:gd name="connsiteY158" fmla="*/ 2921000 h 5511800"/>
              <a:gd name="connsiteX159" fmla="*/ 6032510 w 6362710"/>
              <a:gd name="connsiteY159" fmla="*/ 2844800 h 5511800"/>
              <a:gd name="connsiteX160" fmla="*/ 6045210 w 6362710"/>
              <a:gd name="connsiteY160" fmla="*/ 2806700 h 5511800"/>
              <a:gd name="connsiteX161" fmla="*/ 6057910 w 6362710"/>
              <a:gd name="connsiteY161" fmla="*/ 2755900 h 5511800"/>
              <a:gd name="connsiteX162" fmla="*/ 6083310 w 6362710"/>
              <a:gd name="connsiteY162" fmla="*/ 2679700 h 5511800"/>
              <a:gd name="connsiteX163" fmla="*/ 6096010 w 6362710"/>
              <a:gd name="connsiteY163" fmla="*/ 2616200 h 5511800"/>
              <a:gd name="connsiteX164" fmla="*/ 6134110 w 6362710"/>
              <a:gd name="connsiteY164" fmla="*/ 2489200 h 5511800"/>
              <a:gd name="connsiteX165" fmla="*/ 6159510 w 6362710"/>
              <a:gd name="connsiteY165" fmla="*/ 2374900 h 5511800"/>
              <a:gd name="connsiteX166" fmla="*/ 6172210 w 6362710"/>
              <a:gd name="connsiteY166" fmla="*/ 2286000 h 5511800"/>
              <a:gd name="connsiteX167" fmla="*/ 6184910 w 6362710"/>
              <a:gd name="connsiteY167" fmla="*/ 2235200 h 5511800"/>
              <a:gd name="connsiteX168" fmla="*/ 6197610 w 6362710"/>
              <a:gd name="connsiteY168" fmla="*/ 2120900 h 5511800"/>
              <a:gd name="connsiteX169" fmla="*/ 6210310 w 6362710"/>
              <a:gd name="connsiteY169" fmla="*/ 2032000 h 5511800"/>
              <a:gd name="connsiteX170" fmla="*/ 6248410 w 6362710"/>
              <a:gd name="connsiteY170" fmla="*/ 1816100 h 5511800"/>
              <a:gd name="connsiteX171" fmla="*/ 6286510 w 6362710"/>
              <a:gd name="connsiteY171" fmla="*/ 1460500 h 5511800"/>
              <a:gd name="connsiteX172" fmla="*/ 6299210 w 6362710"/>
              <a:gd name="connsiteY172" fmla="*/ 1384300 h 5511800"/>
              <a:gd name="connsiteX173" fmla="*/ 6324610 w 6362710"/>
              <a:gd name="connsiteY173" fmla="*/ 1244600 h 5511800"/>
              <a:gd name="connsiteX174" fmla="*/ 6337310 w 6362710"/>
              <a:gd name="connsiteY174" fmla="*/ 1104900 h 5511800"/>
              <a:gd name="connsiteX175" fmla="*/ 6362710 w 6362710"/>
              <a:gd name="connsiteY175" fmla="*/ 838200 h 5511800"/>
              <a:gd name="connsiteX176" fmla="*/ 6337310 w 6362710"/>
              <a:gd name="connsiteY176" fmla="*/ 469900 h 5511800"/>
              <a:gd name="connsiteX177" fmla="*/ 6184910 w 6362710"/>
              <a:gd name="connsiteY177" fmla="*/ 355600 h 5511800"/>
              <a:gd name="connsiteX178" fmla="*/ 6083310 w 6362710"/>
              <a:gd name="connsiteY178" fmla="*/ 304800 h 5511800"/>
              <a:gd name="connsiteX179" fmla="*/ 5994410 w 6362710"/>
              <a:gd name="connsiteY179" fmla="*/ 241300 h 5511800"/>
              <a:gd name="connsiteX180" fmla="*/ 5905510 w 6362710"/>
              <a:gd name="connsiteY180" fmla="*/ 190500 h 5511800"/>
              <a:gd name="connsiteX181" fmla="*/ 5867410 w 6362710"/>
              <a:gd name="connsiteY181" fmla="*/ 177800 h 5511800"/>
              <a:gd name="connsiteX182" fmla="*/ 5727710 w 6362710"/>
              <a:gd name="connsiteY182" fmla="*/ 101600 h 5511800"/>
              <a:gd name="connsiteX183" fmla="*/ 5664210 w 6362710"/>
              <a:gd name="connsiteY183" fmla="*/ 88900 h 5511800"/>
              <a:gd name="connsiteX184" fmla="*/ 5575310 w 6362710"/>
              <a:gd name="connsiteY184" fmla="*/ 50800 h 5511800"/>
              <a:gd name="connsiteX185" fmla="*/ 5511810 w 6362710"/>
              <a:gd name="connsiteY185" fmla="*/ 38100 h 5511800"/>
              <a:gd name="connsiteX186" fmla="*/ 5397510 w 6362710"/>
              <a:gd name="connsiteY186" fmla="*/ 0 h 5511800"/>
              <a:gd name="connsiteX187" fmla="*/ 4064010 w 6362710"/>
              <a:gd name="connsiteY187" fmla="*/ 12700 h 5511800"/>
              <a:gd name="connsiteX188" fmla="*/ 3975110 w 6362710"/>
              <a:gd name="connsiteY188" fmla="*/ 25400 h 5511800"/>
              <a:gd name="connsiteX189" fmla="*/ 3924310 w 6362710"/>
              <a:gd name="connsiteY189" fmla="*/ 50800 h 5511800"/>
              <a:gd name="connsiteX190" fmla="*/ 3797310 w 6362710"/>
              <a:gd name="connsiteY190" fmla="*/ 76200 h 5511800"/>
              <a:gd name="connsiteX191" fmla="*/ 3733810 w 6362710"/>
              <a:gd name="connsiteY191" fmla="*/ 101600 h 5511800"/>
              <a:gd name="connsiteX192" fmla="*/ 3632210 w 6362710"/>
              <a:gd name="connsiteY192" fmla="*/ 127000 h 5511800"/>
              <a:gd name="connsiteX193" fmla="*/ 3581410 w 6362710"/>
              <a:gd name="connsiteY193" fmla="*/ 139700 h 5511800"/>
              <a:gd name="connsiteX194" fmla="*/ 3530610 w 6362710"/>
              <a:gd name="connsiteY194" fmla="*/ 165100 h 5511800"/>
              <a:gd name="connsiteX195" fmla="*/ 3441710 w 6362710"/>
              <a:gd name="connsiteY195" fmla="*/ 190500 h 5511800"/>
              <a:gd name="connsiteX196" fmla="*/ 3378210 w 6362710"/>
              <a:gd name="connsiteY196" fmla="*/ 215900 h 5511800"/>
              <a:gd name="connsiteX197" fmla="*/ 3302010 w 6362710"/>
              <a:gd name="connsiteY197" fmla="*/ 241300 h 5511800"/>
              <a:gd name="connsiteX198" fmla="*/ 3251210 w 6362710"/>
              <a:gd name="connsiteY198" fmla="*/ 266700 h 5511800"/>
              <a:gd name="connsiteX199" fmla="*/ 3175010 w 6362710"/>
              <a:gd name="connsiteY199" fmla="*/ 279400 h 5511800"/>
              <a:gd name="connsiteX200" fmla="*/ 3124210 w 6362710"/>
              <a:gd name="connsiteY200" fmla="*/ 292100 h 5511800"/>
              <a:gd name="connsiteX201" fmla="*/ 3086110 w 6362710"/>
              <a:gd name="connsiteY201" fmla="*/ 304800 h 5511800"/>
              <a:gd name="connsiteX202" fmla="*/ 3009910 w 6362710"/>
              <a:gd name="connsiteY202" fmla="*/ 317500 h 5511800"/>
              <a:gd name="connsiteX203" fmla="*/ 2959110 w 6362710"/>
              <a:gd name="connsiteY203" fmla="*/ 330200 h 5511800"/>
              <a:gd name="connsiteX204" fmla="*/ 2882910 w 6362710"/>
              <a:gd name="connsiteY204" fmla="*/ 355600 h 5511800"/>
              <a:gd name="connsiteX205" fmla="*/ 2717810 w 6362710"/>
              <a:gd name="connsiteY205" fmla="*/ 381000 h 5511800"/>
              <a:gd name="connsiteX206" fmla="*/ 2552710 w 6362710"/>
              <a:gd name="connsiteY206" fmla="*/ 406400 h 5511800"/>
              <a:gd name="connsiteX207" fmla="*/ 2476510 w 6362710"/>
              <a:gd name="connsiteY207" fmla="*/ 444500 h 5511800"/>
              <a:gd name="connsiteX208" fmla="*/ 2438410 w 6362710"/>
              <a:gd name="connsiteY208" fmla="*/ 457200 h 5511800"/>
              <a:gd name="connsiteX209" fmla="*/ 2324110 w 6362710"/>
              <a:gd name="connsiteY209" fmla="*/ 546100 h 551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6362710" h="5511800">
                <a:moveTo>
                  <a:pt x="2324110" y="546100"/>
                </a:moveTo>
                <a:lnTo>
                  <a:pt x="2324110" y="546100"/>
                </a:lnTo>
                <a:cubicBezTo>
                  <a:pt x="2315134" y="538246"/>
                  <a:pt x="2207451" y="439524"/>
                  <a:pt x="2171710" y="419100"/>
                </a:cubicBezTo>
                <a:cubicBezTo>
                  <a:pt x="2160087" y="412458"/>
                  <a:pt x="2146310" y="410633"/>
                  <a:pt x="2133610" y="406400"/>
                </a:cubicBezTo>
                <a:cubicBezTo>
                  <a:pt x="2116677" y="393700"/>
                  <a:pt x="2101188" y="378802"/>
                  <a:pt x="2082810" y="368300"/>
                </a:cubicBezTo>
                <a:cubicBezTo>
                  <a:pt x="2067085" y="359315"/>
                  <a:pt x="2006933" y="346807"/>
                  <a:pt x="1993910" y="342900"/>
                </a:cubicBezTo>
                <a:cubicBezTo>
                  <a:pt x="1968265" y="335207"/>
                  <a:pt x="1943685" y="323994"/>
                  <a:pt x="1917710" y="317500"/>
                </a:cubicBezTo>
                <a:cubicBezTo>
                  <a:pt x="1871034" y="305831"/>
                  <a:pt x="1803430" y="287218"/>
                  <a:pt x="1752610" y="279400"/>
                </a:cubicBezTo>
                <a:cubicBezTo>
                  <a:pt x="1627324" y="260125"/>
                  <a:pt x="1568718" y="262128"/>
                  <a:pt x="1422410" y="254000"/>
                </a:cubicBezTo>
                <a:lnTo>
                  <a:pt x="787410" y="279400"/>
                </a:lnTo>
                <a:cubicBezTo>
                  <a:pt x="683301" y="284879"/>
                  <a:pt x="720699" y="288937"/>
                  <a:pt x="635010" y="317500"/>
                </a:cubicBezTo>
                <a:cubicBezTo>
                  <a:pt x="610595" y="325638"/>
                  <a:pt x="570571" y="330669"/>
                  <a:pt x="546110" y="342900"/>
                </a:cubicBezTo>
                <a:cubicBezTo>
                  <a:pt x="532458" y="349726"/>
                  <a:pt x="521262" y="360727"/>
                  <a:pt x="508010" y="368300"/>
                </a:cubicBezTo>
                <a:cubicBezTo>
                  <a:pt x="450046" y="401422"/>
                  <a:pt x="459198" y="384290"/>
                  <a:pt x="406410" y="431800"/>
                </a:cubicBezTo>
                <a:cubicBezTo>
                  <a:pt x="379710" y="455830"/>
                  <a:pt x="350135" y="478112"/>
                  <a:pt x="330210" y="508000"/>
                </a:cubicBezTo>
                <a:cubicBezTo>
                  <a:pt x="294847" y="561044"/>
                  <a:pt x="315603" y="535307"/>
                  <a:pt x="266710" y="584200"/>
                </a:cubicBezTo>
                <a:cubicBezTo>
                  <a:pt x="262477" y="605367"/>
                  <a:pt x="262942" y="628049"/>
                  <a:pt x="254010" y="647700"/>
                </a:cubicBezTo>
                <a:cubicBezTo>
                  <a:pt x="241378" y="675491"/>
                  <a:pt x="203210" y="723900"/>
                  <a:pt x="203210" y="723900"/>
                </a:cubicBezTo>
                <a:cubicBezTo>
                  <a:pt x="198977" y="740833"/>
                  <a:pt x="196319" y="758241"/>
                  <a:pt x="190510" y="774700"/>
                </a:cubicBezTo>
                <a:cubicBezTo>
                  <a:pt x="170886" y="830302"/>
                  <a:pt x="141311" y="882597"/>
                  <a:pt x="127010" y="939800"/>
                </a:cubicBezTo>
                <a:cubicBezTo>
                  <a:pt x="122777" y="956733"/>
                  <a:pt x="118096" y="973561"/>
                  <a:pt x="114310" y="990600"/>
                </a:cubicBezTo>
                <a:cubicBezTo>
                  <a:pt x="109627" y="1011672"/>
                  <a:pt x="108436" y="1033622"/>
                  <a:pt x="101610" y="1054100"/>
                </a:cubicBezTo>
                <a:cubicBezTo>
                  <a:pt x="95623" y="1072061"/>
                  <a:pt x="82197" y="1086939"/>
                  <a:pt x="76210" y="1104900"/>
                </a:cubicBezTo>
                <a:cubicBezTo>
                  <a:pt x="16227" y="1284850"/>
                  <a:pt x="82687" y="1142746"/>
                  <a:pt x="25410" y="1257300"/>
                </a:cubicBezTo>
                <a:cubicBezTo>
                  <a:pt x="18571" y="1291494"/>
                  <a:pt x="-506" y="1380777"/>
                  <a:pt x="10" y="1409700"/>
                </a:cubicBezTo>
                <a:cubicBezTo>
                  <a:pt x="3717" y="1617273"/>
                  <a:pt x="13894" y="1824714"/>
                  <a:pt x="25410" y="2032000"/>
                </a:cubicBezTo>
                <a:cubicBezTo>
                  <a:pt x="26607" y="2053553"/>
                  <a:pt x="32430" y="2074675"/>
                  <a:pt x="38110" y="2095500"/>
                </a:cubicBezTo>
                <a:cubicBezTo>
                  <a:pt x="117392" y="2386199"/>
                  <a:pt x="17670" y="2008779"/>
                  <a:pt x="88910" y="2222500"/>
                </a:cubicBezTo>
                <a:cubicBezTo>
                  <a:pt x="99949" y="2255618"/>
                  <a:pt x="94946" y="2295054"/>
                  <a:pt x="114310" y="2324100"/>
                </a:cubicBezTo>
                <a:cubicBezTo>
                  <a:pt x="149384" y="2376711"/>
                  <a:pt x="138480" y="2354686"/>
                  <a:pt x="165110" y="2425700"/>
                </a:cubicBezTo>
                <a:cubicBezTo>
                  <a:pt x="169810" y="2438235"/>
                  <a:pt x="172838" y="2451371"/>
                  <a:pt x="177810" y="2463800"/>
                </a:cubicBezTo>
                <a:cubicBezTo>
                  <a:pt x="189784" y="2493734"/>
                  <a:pt x="204892" y="2522401"/>
                  <a:pt x="215910" y="2552700"/>
                </a:cubicBezTo>
                <a:cubicBezTo>
                  <a:pt x="248714" y="2642911"/>
                  <a:pt x="204585" y="2567462"/>
                  <a:pt x="254010" y="2641600"/>
                </a:cubicBezTo>
                <a:cubicBezTo>
                  <a:pt x="259043" y="2666764"/>
                  <a:pt x="270442" y="2728997"/>
                  <a:pt x="279410" y="2755900"/>
                </a:cubicBezTo>
                <a:cubicBezTo>
                  <a:pt x="286619" y="2777527"/>
                  <a:pt x="296343" y="2798233"/>
                  <a:pt x="304810" y="2819400"/>
                </a:cubicBezTo>
                <a:cubicBezTo>
                  <a:pt x="309188" y="2854423"/>
                  <a:pt x="310633" y="2919945"/>
                  <a:pt x="330210" y="2959100"/>
                </a:cubicBezTo>
                <a:cubicBezTo>
                  <a:pt x="337036" y="2972752"/>
                  <a:pt x="347143" y="2984500"/>
                  <a:pt x="355610" y="2997200"/>
                </a:cubicBezTo>
                <a:cubicBezTo>
                  <a:pt x="359843" y="3026833"/>
                  <a:pt x="359708" y="3057428"/>
                  <a:pt x="368310" y="3086100"/>
                </a:cubicBezTo>
                <a:cubicBezTo>
                  <a:pt x="372696" y="3100720"/>
                  <a:pt x="389694" y="3109474"/>
                  <a:pt x="393710" y="3124200"/>
                </a:cubicBezTo>
                <a:cubicBezTo>
                  <a:pt x="403700" y="3160831"/>
                  <a:pt x="405253" y="3260430"/>
                  <a:pt x="419110" y="3302000"/>
                </a:cubicBezTo>
                <a:cubicBezTo>
                  <a:pt x="423937" y="3316480"/>
                  <a:pt x="436043" y="3327400"/>
                  <a:pt x="444510" y="3340100"/>
                </a:cubicBezTo>
                <a:cubicBezTo>
                  <a:pt x="464777" y="3583307"/>
                  <a:pt x="439395" y="3423796"/>
                  <a:pt x="469910" y="3530600"/>
                </a:cubicBezTo>
                <a:cubicBezTo>
                  <a:pt x="474705" y="3547383"/>
                  <a:pt x="475734" y="3565357"/>
                  <a:pt x="482610" y="3581400"/>
                </a:cubicBezTo>
                <a:cubicBezTo>
                  <a:pt x="488623" y="3595429"/>
                  <a:pt x="499543" y="3606800"/>
                  <a:pt x="508010" y="3619500"/>
                </a:cubicBezTo>
                <a:cubicBezTo>
                  <a:pt x="512243" y="3674533"/>
                  <a:pt x="515713" y="3729631"/>
                  <a:pt x="520710" y="3784600"/>
                </a:cubicBezTo>
                <a:cubicBezTo>
                  <a:pt x="524181" y="3822777"/>
                  <a:pt x="533410" y="3860566"/>
                  <a:pt x="533410" y="3898900"/>
                </a:cubicBezTo>
                <a:cubicBezTo>
                  <a:pt x="533410" y="3964321"/>
                  <a:pt x="516991" y="4452248"/>
                  <a:pt x="508010" y="4572000"/>
                </a:cubicBezTo>
                <a:cubicBezTo>
                  <a:pt x="501961" y="4652651"/>
                  <a:pt x="491077" y="4732867"/>
                  <a:pt x="482610" y="4813300"/>
                </a:cubicBezTo>
                <a:cubicBezTo>
                  <a:pt x="486843" y="4855633"/>
                  <a:pt x="487470" y="4898484"/>
                  <a:pt x="495310" y="4940300"/>
                </a:cubicBezTo>
                <a:cubicBezTo>
                  <a:pt x="500244" y="4966615"/>
                  <a:pt x="514216" y="4990525"/>
                  <a:pt x="520710" y="5016500"/>
                </a:cubicBezTo>
                <a:cubicBezTo>
                  <a:pt x="572015" y="5221719"/>
                  <a:pt x="489704" y="4961583"/>
                  <a:pt x="558810" y="5168900"/>
                </a:cubicBezTo>
                <a:cubicBezTo>
                  <a:pt x="590732" y="5264665"/>
                  <a:pt x="547671" y="5146623"/>
                  <a:pt x="596910" y="5245100"/>
                </a:cubicBezTo>
                <a:cubicBezTo>
                  <a:pt x="602897" y="5257074"/>
                  <a:pt x="600144" y="5273734"/>
                  <a:pt x="609610" y="5283200"/>
                </a:cubicBezTo>
                <a:cubicBezTo>
                  <a:pt x="622997" y="5296587"/>
                  <a:pt x="644356" y="5298566"/>
                  <a:pt x="660410" y="5308600"/>
                </a:cubicBezTo>
                <a:cubicBezTo>
                  <a:pt x="748022" y="5363357"/>
                  <a:pt x="672899" y="5332495"/>
                  <a:pt x="762010" y="5372100"/>
                </a:cubicBezTo>
                <a:cubicBezTo>
                  <a:pt x="782842" y="5381359"/>
                  <a:pt x="804164" y="5389495"/>
                  <a:pt x="825510" y="5397500"/>
                </a:cubicBezTo>
                <a:cubicBezTo>
                  <a:pt x="838045" y="5402200"/>
                  <a:pt x="851636" y="5404213"/>
                  <a:pt x="863610" y="5410200"/>
                </a:cubicBezTo>
                <a:cubicBezTo>
                  <a:pt x="885688" y="5421239"/>
                  <a:pt x="903833" y="5440085"/>
                  <a:pt x="927110" y="5448300"/>
                </a:cubicBezTo>
                <a:cubicBezTo>
                  <a:pt x="976488" y="5465728"/>
                  <a:pt x="1029834" y="5469841"/>
                  <a:pt x="1079510" y="5486400"/>
                </a:cubicBezTo>
                <a:cubicBezTo>
                  <a:pt x="1138088" y="5505926"/>
                  <a:pt x="1104483" y="5496475"/>
                  <a:pt x="1181110" y="5511800"/>
                </a:cubicBezTo>
                <a:cubicBezTo>
                  <a:pt x="1231910" y="5507567"/>
                  <a:pt x="1284255" y="5512235"/>
                  <a:pt x="1333510" y="5499100"/>
                </a:cubicBezTo>
                <a:cubicBezTo>
                  <a:pt x="1350864" y="5494472"/>
                  <a:pt x="1356666" y="5470963"/>
                  <a:pt x="1371610" y="5461000"/>
                </a:cubicBezTo>
                <a:cubicBezTo>
                  <a:pt x="1382749" y="5453574"/>
                  <a:pt x="1397010" y="5452533"/>
                  <a:pt x="1409710" y="5448300"/>
                </a:cubicBezTo>
                <a:cubicBezTo>
                  <a:pt x="1422410" y="5435600"/>
                  <a:pt x="1434173" y="5421889"/>
                  <a:pt x="1447810" y="5410200"/>
                </a:cubicBezTo>
                <a:cubicBezTo>
                  <a:pt x="1463881" y="5396425"/>
                  <a:pt x="1483643" y="5387067"/>
                  <a:pt x="1498610" y="5372100"/>
                </a:cubicBezTo>
                <a:cubicBezTo>
                  <a:pt x="1509403" y="5361307"/>
                  <a:pt x="1513217" y="5344793"/>
                  <a:pt x="1524010" y="5334000"/>
                </a:cubicBezTo>
                <a:cubicBezTo>
                  <a:pt x="1534803" y="5323207"/>
                  <a:pt x="1551843" y="5319894"/>
                  <a:pt x="1562110" y="5308600"/>
                </a:cubicBezTo>
                <a:cubicBezTo>
                  <a:pt x="1579398" y="5289583"/>
                  <a:pt x="1681381" y="5158959"/>
                  <a:pt x="1701810" y="5118100"/>
                </a:cubicBezTo>
                <a:cubicBezTo>
                  <a:pt x="1710277" y="5101167"/>
                  <a:pt x="1717176" y="5083354"/>
                  <a:pt x="1727210" y="5067300"/>
                </a:cubicBezTo>
                <a:cubicBezTo>
                  <a:pt x="1738428" y="5049351"/>
                  <a:pt x="1753172" y="5033840"/>
                  <a:pt x="1765310" y="5016500"/>
                </a:cubicBezTo>
                <a:lnTo>
                  <a:pt x="1841510" y="4902200"/>
                </a:lnTo>
                <a:cubicBezTo>
                  <a:pt x="1849977" y="4889500"/>
                  <a:pt x="1857752" y="4876311"/>
                  <a:pt x="1866910" y="4864100"/>
                </a:cubicBezTo>
                <a:cubicBezTo>
                  <a:pt x="1879610" y="4847167"/>
                  <a:pt x="1892872" y="4830640"/>
                  <a:pt x="1905010" y="4813300"/>
                </a:cubicBezTo>
                <a:cubicBezTo>
                  <a:pt x="1922516" y="4788291"/>
                  <a:pt x="1937494" y="4761522"/>
                  <a:pt x="1955810" y="4737100"/>
                </a:cubicBezTo>
                <a:cubicBezTo>
                  <a:pt x="2012226" y="4661878"/>
                  <a:pt x="1982169" y="4703912"/>
                  <a:pt x="2044710" y="4610100"/>
                </a:cubicBezTo>
                <a:lnTo>
                  <a:pt x="2070110" y="4572000"/>
                </a:lnTo>
                <a:cubicBezTo>
                  <a:pt x="2078577" y="4559300"/>
                  <a:pt x="2081030" y="4538727"/>
                  <a:pt x="2095510" y="4533900"/>
                </a:cubicBezTo>
                <a:lnTo>
                  <a:pt x="2133610" y="4521200"/>
                </a:lnTo>
                <a:cubicBezTo>
                  <a:pt x="2141506" y="4497512"/>
                  <a:pt x="2163647" y="4419116"/>
                  <a:pt x="2184410" y="4394200"/>
                </a:cubicBezTo>
                <a:cubicBezTo>
                  <a:pt x="2194181" y="4382474"/>
                  <a:pt x="2209810" y="4377267"/>
                  <a:pt x="2222510" y="4368800"/>
                </a:cubicBezTo>
                <a:cubicBezTo>
                  <a:pt x="2230977" y="4356100"/>
                  <a:pt x="2236423" y="4340751"/>
                  <a:pt x="2247910" y="4330700"/>
                </a:cubicBezTo>
                <a:cubicBezTo>
                  <a:pt x="2327114" y="4261397"/>
                  <a:pt x="2298717" y="4294411"/>
                  <a:pt x="2362210" y="4267200"/>
                </a:cubicBezTo>
                <a:cubicBezTo>
                  <a:pt x="2379611" y="4259742"/>
                  <a:pt x="2395432" y="4248831"/>
                  <a:pt x="2413010" y="4241800"/>
                </a:cubicBezTo>
                <a:cubicBezTo>
                  <a:pt x="2437869" y="4231856"/>
                  <a:pt x="2489210" y="4216400"/>
                  <a:pt x="2489210" y="4216400"/>
                </a:cubicBezTo>
                <a:cubicBezTo>
                  <a:pt x="2595834" y="4136432"/>
                  <a:pt x="2479935" y="4211941"/>
                  <a:pt x="2603510" y="4165600"/>
                </a:cubicBezTo>
                <a:cubicBezTo>
                  <a:pt x="2617802" y="4160241"/>
                  <a:pt x="2627662" y="4146399"/>
                  <a:pt x="2641610" y="4140200"/>
                </a:cubicBezTo>
                <a:cubicBezTo>
                  <a:pt x="2666076" y="4129326"/>
                  <a:pt x="2717810" y="4114800"/>
                  <a:pt x="2717810" y="4114800"/>
                </a:cubicBezTo>
                <a:cubicBezTo>
                  <a:pt x="2738977" y="4123267"/>
                  <a:pt x="2762759" y="4126949"/>
                  <a:pt x="2781310" y="4140200"/>
                </a:cubicBezTo>
                <a:cubicBezTo>
                  <a:pt x="2812467" y="4162455"/>
                  <a:pt x="2803347" y="4187486"/>
                  <a:pt x="2819410" y="4216400"/>
                </a:cubicBezTo>
                <a:cubicBezTo>
                  <a:pt x="2834235" y="4243085"/>
                  <a:pt x="2860557" y="4263640"/>
                  <a:pt x="2870210" y="4292600"/>
                </a:cubicBezTo>
                <a:cubicBezTo>
                  <a:pt x="2874443" y="4305300"/>
                  <a:pt x="2874547" y="4320247"/>
                  <a:pt x="2882910" y="4330700"/>
                </a:cubicBezTo>
                <a:cubicBezTo>
                  <a:pt x="2892445" y="4342619"/>
                  <a:pt x="2908310" y="4347633"/>
                  <a:pt x="2921010" y="4356100"/>
                </a:cubicBezTo>
                <a:cubicBezTo>
                  <a:pt x="2929477" y="4381500"/>
                  <a:pt x="2927478" y="4413368"/>
                  <a:pt x="2946410" y="4432300"/>
                </a:cubicBezTo>
                <a:cubicBezTo>
                  <a:pt x="2959110" y="4445000"/>
                  <a:pt x="2973012" y="4456602"/>
                  <a:pt x="2984510" y="4470400"/>
                </a:cubicBezTo>
                <a:cubicBezTo>
                  <a:pt x="3033502" y="4529191"/>
                  <a:pt x="2983079" y="4490945"/>
                  <a:pt x="3048010" y="4546600"/>
                </a:cubicBezTo>
                <a:cubicBezTo>
                  <a:pt x="3080919" y="4574808"/>
                  <a:pt x="3142222" y="4613641"/>
                  <a:pt x="3175010" y="4635500"/>
                </a:cubicBezTo>
                <a:cubicBezTo>
                  <a:pt x="3187710" y="4643967"/>
                  <a:pt x="3199458" y="4654074"/>
                  <a:pt x="3213110" y="4660900"/>
                </a:cubicBezTo>
                <a:cubicBezTo>
                  <a:pt x="3230043" y="4669367"/>
                  <a:pt x="3247856" y="4676266"/>
                  <a:pt x="3263910" y="4686300"/>
                </a:cubicBezTo>
                <a:cubicBezTo>
                  <a:pt x="3281859" y="4697518"/>
                  <a:pt x="3296332" y="4713898"/>
                  <a:pt x="3314710" y="4724400"/>
                </a:cubicBezTo>
                <a:cubicBezTo>
                  <a:pt x="3326333" y="4731042"/>
                  <a:pt x="3340836" y="4731113"/>
                  <a:pt x="3352810" y="4737100"/>
                </a:cubicBezTo>
                <a:cubicBezTo>
                  <a:pt x="3366462" y="4743926"/>
                  <a:pt x="3377258" y="4755674"/>
                  <a:pt x="3390910" y="4762500"/>
                </a:cubicBezTo>
                <a:cubicBezTo>
                  <a:pt x="3402884" y="4768487"/>
                  <a:pt x="3417308" y="4768699"/>
                  <a:pt x="3429010" y="4775200"/>
                </a:cubicBezTo>
                <a:cubicBezTo>
                  <a:pt x="3455695" y="4790025"/>
                  <a:pt x="3477906" y="4812348"/>
                  <a:pt x="3505210" y="4826000"/>
                </a:cubicBezTo>
                <a:cubicBezTo>
                  <a:pt x="3624345" y="4885568"/>
                  <a:pt x="3475276" y="4814026"/>
                  <a:pt x="3632210" y="4876800"/>
                </a:cubicBezTo>
                <a:cubicBezTo>
                  <a:pt x="3653377" y="4885267"/>
                  <a:pt x="3673716" y="4896202"/>
                  <a:pt x="3695710" y="4902200"/>
                </a:cubicBezTo>
                <a:cubicBezTo>
                  <a:pt x="3720553" y="4908975"/>
                  <a:pt x="3746510" y="4910667"/>
                  <a:pt x="3771910" y="4914900"/>
                </a:cubicBezTo>
                <a:lnTo>
                  <a:pt x="3873510" y="4965700"/>
                </a:lnTo>
                <a:lnTo>
                  <a:pt x="3924310" y="4991100"/>
                </a:lnTo>
                <a:cubicBezTo>
                  <a:pt x="3941243" y="4999567"/>
                  <a:pt x="3957149" y="5010513"/>
                  <a:pt x="3975110" y="5016500"/>
                </a:cubicBezTo>
                <a:lnTo>
                  <a:pt x="4013210" y="5029200"/>
                </a:lnTo>
                <a:cubicBezTo>
                  <a:pt x="4030143" y="5041900"/>
                  <a:pt x="4045078" y="5057834"/>
                  <a:pt x="4064010" y="5067300"/>
                </a:cubicBezTo>
                <a:lnTo>
                  <a:pt x="4178310" y="5105400"/>
                </a:lnTo>
                <a:cubicBezTo>
                  <a:pt x="4191010" y="5109633"/>
                  <a:pt x="4205271" y="5110674"/>
                  <a:pt x="4216410" y="5118100"/>
                </a:cubicBezTo>
                <a:cubicBezTo>
                  <a:pt x="4325599" y="5190893"/>
                  <a:pt x="4187450" y="5103620"/>
                  <a:pt x="4292610" y="5156200"/>
                </a:cubicBezTo>
                <a:cubicBezTo>
                  <a:pt x="4380315" y="5200053"/>
                  <a:pt x="4275784" y="5167869"/>
                  <a:pt x="4381510" y="5194300"/>
                </a:cubicBezTo>
                <a:cubicBezTo>
                  <a:pt x="4490699" y="5267093"/>
                  <a:pt x="4352550" y="5179820"/>
                  <a:pt x="4457710" y="5232400"/>
                </a:cubicBezTo>
                <a:cubicBezTo>
                  <a:pt x="4471362" y="5239226"/>
                  <a:pt x="4481862" y="5251601"/>
                  <a:pt x="4495810" y="5257800"/>
                </a:cubicBezTo>
                <a:cubicBezTo>
                  <a:pt x="4565870" y="5288938"/>
                  <a:pt x="4567216" y="5278827"/>
                  <a:pt x="4635510" y="5295900"/>
                </a:cubicBezTo>
                <a:cubicBezTo>
                  <a:pt x="4648497" y="5299147"/>
                  <a:pt x="4660910" y="5304367"/>
                  <a:pt x="4673610" y="5308600"/>
                </a:cubicBezTo>
                <a:cubicBezTo>
                  <a:pt x="4741343" y="5304367"/>
                  <a:pt x="4809567" y="5305070"/>
                  <a:pt x="4876810" y="5295900"/>
                </a:cubicBezTo>
                <a:cubicBezTo>
                  <a:pt x="4966913" y="5283613"/>
                  <a:pt x="4931062" y="5275124"/>
                  <a:pt x="4991110" y="5245100"/>
                </a:cubicBezTo>
                <a:cubicBezTo>
                  <a:pt x="5003084" y="5239113"/>
                  <a:pt x="5017508" y="5238901"/>
                  <a:pt x="5029210" y="5232400"/>
                </a:cubicBezTo>
                <a:cubicBezTo>
                  <a:pt x="5055895" y="5217575"/>
                  <a:pt x="5080010" y="5198533"/>
                  <a:pt x="5105410" y="5181600"/>
                </a:cubicBezTo>
                <a:lnTo>
                  <a:pt x="5143510" y="5156200"/>
                </a:lnTo>
                <a:lnTo>
                  <a:pt x="5181610" y="5130800"/>
                </a:lnTo>
                <a:cubicBezTo>
                  <a:pt x="5207119" y="5092536"/>
                  <a:pt x="5213074" y="5087016"/>
                  <a:pt x="5232410" y="5041900"/>
                </a:cubicBezTo>
                <a:cubicBezTo>
                  <a:pt x="5237683" y="5029595"/>
                  <a:pt x="5239123" y="5015774"/>
                  <a:pt x="5245110" y="5003800"/>
                </a:cubicBezTo>
                <a:cubicBezTo>
                  <a:pt x="5251936" y="4990148"/>
                  <a:pt x="5263684" y="4979352"/>
                  <a:pt x="5270510" y="4965700"/>
                </a:cubicBezTo>
                <a:cubicBezTo>
                  <a:pt x="5280705" y="4945310"/>
                  <a:pt x="5285715" y="4922590"/>
                  <a:pt x="5295910" y="4902200"/>
                </a:cubicBezTo>
                <a:cubicBezTo>
                  <a:pt x="5302736" y="4888548"/>
                  <a:pt x="5313220" y="4877043"/>
                  <a:pt x="5321310" y="4864100"/>
                </a:cubicBezTo>
                <a:cubicBezTo>
                  <a:pt x="5334393" y="4843168"/>
                  <a:pt x="5346710" y="4821767"/>
                  <a:pt x="5359410" y="4800600"/>
                </a:cubicBezTo>
                <a:cubicBezTo>
                  <a:pt x="5393005" y="4666219"/>
                  <a:pt x="5347393" y="4824464"/>
                  <a:pt x="5397510" y="4711700"/>
                </a:cubicBezTo>
                <a:cubicBezTo>
                  <a:pt x="5408384" y="4687234"/>
                  <a:pt x="5408058" y="4657777"/>
                  <a:pt x="5422910" y="4635500"/>
                </a:cubicBezTo>
                <a:cubicBezTo>
                  <a:pt x="5431377" y="4622800"/>
                  <a:pt x="5441484" y="4611052"/>
                  <a:pt x="5448310" y="4597400"/>
                </a:cubicBezTo>
                <a:cubicBezTo>
                  <a:pt x="5458980" y="4576060"/>
                  <a:pt x="5467606" y="4528845"/>
                  <a:pt x="5473710" y="4508500"/>
                </a:cubicBezTo>
                <a:cubicBezTo>
                  <a:pt x="5481403" y="4482855"/>
                  <a:pt x="5490643" y="4457700"/>
                  <a:pt x="5499110" y="4432300"/>
                </a:cubicBezTo>
                <a:cubicBezTo>
                  <a:pt x="5503343" y="4419600"/>
                  <a:pt x="5508563" y="4407187"/>
                  <a:pt x="5511810" y="4394200"/>
                </a:cubicBezTo>
                <a:cubicBezTo>
                  <a:pt x="5516043" y="4377267"/>
                  <a:pt x="5521087" y="4360516"/>
                  <a:pt x="5524510" y="4343400"/>
                </a:cubicBezTo>
                <a:cubicBezTo>
                  <a:pt x="5529560" y="4318150"/>
                  <a:pt x="5531624" y="4292337"/>
                  <a:pt x="5537210" y="4267200"/>
                </a:cubicBezTo>
                <a:cubicBezTo>
                  <a:pt x="5548678" y="4215594"/>
                  <a:pt x="5554132" y="4234775"/>
                  <a:pt x="5575310" y="4178300"/>
                </a:cubicBezTo>
                <a:cubicBezTo>
                  <a:pt x="5581439" y="4161957"/>
                  <a:pt x="5584224" y="4144539"/>
                  <a:pt x="5588010" y="4127500"/>
                </a:cubicBezTo>
                <a:cubicBezTo>
                  <a:pt x="5601443" y="4067053"/>
                  <a:pt x="5605361" y="4024646"/>
                  <a:pt x="5626110" y="3962400"/>
                </a:cubicBezTo>
                <a:cubicBezTo>
                  <a:pt x="5630343" y="3949700"/>
                  <a:pt x="5635132" y="3937172"/>
                  <a:pt x="5638810" y="3924300"/>
                </a:cubicBezTo>
                <a:cubicBezTo>
                  <a:pt x="5643605" y="3907517"/>
                  <a:pt x="5645381" y="3889843"/>
                  <a:pt x="5651510" y="3873500"/>
                </a:cubicBezTo>
                <a:cubicBezTo>
                  <a:pt x="5658157" y="3855773"/>
                  <a:pt x="5669221" y="3840000"/>
                  <a:pt x="5676910" y="3822700"/>
                </a:cubicBezTo>
                <a:cubicBezTo>
                  <a:pt x="5686169" y="3801868"/>
                  <a:pt x="5694305" y="3780546"/>
                  <a:pt x="5702310" y="3759200"/>
                </a:cubicBezTo>
                <a:cubicBezTo>
                  <a:pt x="5707010" y="3746665"/>
                  <a:pt x="5712106" y="3734168"/>
                  <a:pt x="5715010" y="3721100"/>
                </a:cubicBezTo>
                <a:cubicBezTo>
                  <a:pt x="5720596" y="3695963"/>
                  <a:pt x="5719567" y="3669329"/>
                  <a:pt x="5727710" y="3644900"/>
                </a:cubicBezTo>
                <a:cubicBezTo>
                  <a:pt x="5732537" y="3630420"/>
                  <a:pt x="5744643" y="3619500"/>
                  <a:pt x="5753110" y="3606800"/>
                </a:cubicBezTo>
                <a:cubicBezTo>
                  <a:pt x="5780942" y="3467640"/>
                  <a:pt x="5746141" y="3612683"/>
                  <a:pt x="5791210" y="3492500"/>
                </a:cubicBezTo>
                <a:cubicBezTo>
                  <a:pt x="5797339" y="3476157"/>
                  <a:pt x="5796104" y="3457312"/>
                  <a:pt x="5803910" y="3441700"/>
                </a:cubicBezTo>
                <a:cubicBezTo>
                  <a:pt x="5834291" y="3380937"/>
                  <a:pt x="5850999" y="3369211"/>
                  <a:pt x="5892810" y="3327400"/>
                </a:cubicBezTo>
                <a:cubicBezTo>
                  <a:pt x="5897043" y="3306233"/>
                  <a:pt x="5900275" y="3284841"/>
                  <a:pt x="5905510" y="3263900"/>
                </a:cubicBezTo>
                <a:cubicBezTo>
                  <a:pt x="5908757" y="3250913"/>
                  <a:pt x="5914532" y="3238672"/>
                  <a:pt x="5918210" y="3225800"/>
                </a:cubicBezTo>
                <a:cubicBezTo>
                  <a:pt x="5923005" y="3209017"/>
                  <a:pt x="5926115" y="3191783"/>
                  <a:pt x="5930910" y="3175000"/>
                </a:cubicBezTo>
                <a:cubicBezTo>
                  <a:pt x="5934588" y="3162128"/>
                  <a:pt x="5939932" y="3149772"/>
                  <a:pt x="5943610" y="3136900"/>
                </a:cubicBezTo>
                <a:cubicBezTo>
                  <a:pt x="5948405" y="3120117"/>
                  <a:pt x="5950181" y="3102443"/>
                  <a:pt x="5956310" y="3086100"/>
                </a:cubicBezTo>
                <a:cubicBezTo>
                  <a:pt x="5962957" y="3068373"/>
                  <a:pt x="5975063" y="3053027"/>
                  <a:pt x="5981710" y="3035300"/>
                </a:cubicBezTo>
                <a:cubicBezTo>
                  <a:pt x="5993115" y="3004888"/>
                  <a:pt x="5999063" y="2950504"/>
                  <a:pt x="6007110" y="2921000"/>
                </a:cubicBezTo>
                <a:cubicBezTo>
                  <a:pt x="6014155" y="2895169"/>
                  <a:pt x="6024043" y="2870200"/>
                  <a:pt x="6032510" y="2844800"/>
                </a:cubicBezTo>
                <a:cubicBezTo>
                  <a:pt x="6036743" y="2832100"/>
                  <a:pt x="6041963" y="2819687"/>
                  <a:pt x="6045210" y="2806700"/>
                </a:cubicBezTo>
                <a:cubicBezTo>
                  <a:pt x="6049443" y="2789767"/>
                  <a:pt x="6052894" y="2772618"/>
                  <a:pt x="6057910" y="2755900"/>
                </a:cubicBezTo>
                <a:cubicBezTo>
                  <a:pt x="6065603" y="2730255"/>
                  <a:pt x="6078059" y="2705954"/>
                  <a:pt x="6083310" y="2679700"/>
                </a:cubicBezTo>
                <a:cubicBezTo>
                  <a:pt x="6087543" y="2658533"/>
                  <a:pt x="6090330" y="2637025"/>
                  <a:pt x="6096010" y="2616200"/>
                </a:cubicBezTo>
                <a:cubicBezTo>
                  <a:pt x="6120308" y="2527107"/>
                  <a:pt x="6119233" y="2563585"/>
                  <a:pt x="6134110" y="2489200"/>
                </a:cubicBezTo>
                <a:cubicBezTo>
                  <a:pt x="6156461" y="2377444"/>
                  <a:pt x="6134794" y="2449049"/>
                  <a:pt x="6159510" y="2374900"/>
                </a:cubicBezTo>
                <a:cubicBezTo>
                  <a:pt x="6163743" y="2345267"/>
                  <a:pt x="6166855" y="2315451"/>
                  <a:pt x="6172210" y="2286000"/>
                </a:cubicBezTo>
                <a:cubicBezTo>
                  <a:pt x="6175332" y="2268827"/>
                  <a:pt x="6182256" y="2252452"/>
                  <a:pt x="6184910" y="2235200"/>
                </a:cubicBezTo>
                <a:cubicBezTo>
                  <a:pt x="6190739" y="2197311"/>
                  <a:pt x="6192855" y="2158938"/>
                  <a:pt x="6197610" y="2120900"/>
                </a:cubicBezTo>
                <a:cubicBezTo>
                  <a:pt x="6201323" y="2091197"/>
                  <a:pt x="6207004" y="2061751"/>
                  <a:pt x="6210310" y="2032000"/>
                </a:cubicBezTo>
                <a:cubicBezTo>
                  <a:pt x="6230475" y="1850512"/>
                  <a:pt x="6205337" y="1945319"/>
                  <a:pt x="6248410" y="1816100"/>
                </a:cubicBezTo>
                <a:cubicBezTo>
                  <a:pt x="6258882" y="1690436"/>
                  <a:pt x="6265361" y="1587391"/>
                  <a:pt x="6286510" y="1460500"/>
                </a:cubicBezTo>
                <a:cubicBezTo>
                  <a:pt x="6290743" y="1435100"/>
                  <a:pt x="6294604" y="1409635"/>
                  <a:pt x="6299210" y="1384300"/>
                </a:cubicBezTo>
                <a:cubicBezTo>
                  <a:pt x="6308568" y="1332833"/>
                  <a:pt x="6318373" y="1297616"/>
                  <a:pt x="6324610" y="1244600"/>
                </a:cubicBezTo>
                <a:cubicBezTo>
                  <a:pt x="6330073" y="1198162"/>
                  <a:pt x="6332146" y="1151373"/>
                  <a:pt x="6337310" y="1104900"/>
                </a:cubicBezTo>
                <a:cubicBezTo>
                  <a:pt x="6366854" y="839003"/>
                  <a:pt x="6331122" y="1280432"/>
                  <a:pt x="6362710" y="838200"/>
                </a:cubicBezTo>
                <a:cubicBezTo>
                  <a:pt x="6354243" y="715433"/>
                  <a:pt x="6367156" y="589284"/>
                  <a:pt x="6337310" y="469900"/>
                </a:cubicBezTo>
                <a:cubicBezTo>
                  <a:pt x="6316928" y="388373"/>
                  <a:pt x="6241279" y="383784"/>
                  <a:pt x="6184910" y="355600"/>
                </a:cubicBezTo>
                <a:cubicBezTo>
                  <a:pt x="6064943" y="295617"/>
                  <a:pt x="6169226" y="333439"/>
                  <a:pt x="6083310" y="304800"/>
                </a:cubicBezTo>
                <a:cubicBezTo>
                  <a:pt x="6021251" y="242741"/>
                  <a:pt x="6072418" y="285876"/>
                  <a:pt x="5994410" y="241300"/>
                </a:cubicBezTo>
                <a:cubicBezTo>
                  <a:pt x="5930637" y="204859"/>
                  <a:pt x="5982267" y="223396"/>
                  <a:pt x="5905510" y="190500"/>
                </a:cubicBezTo>
                <a:cubicBezTo>
                  <a:pt x="5893205" y="185227"/>
                  <a:pt x="5879384" y="183787"/>
                  <a:pt x="5867410" y="177800"/>
                </a:cubicBezTo>
                <a:cubicBezTo>
                  <a:pt x="5800561" y="144375"/>
                  <a:pt x="5801827" y="128551"/>
                  <a:pt x="5727710" y="101600"/>
                </a:cubicBezTo>
                <a:cubicBezTo>
                  <a:pt x="5707424" y="94223"/>
                  <a:pt x="5685377" y="93133"/>
                  <a:pt x="5664210" y="88900"/>
                </a:cubicBezTo>
                <a:cubicBezTo>
                  <a:pt x="5627864" y="70727"/>
                  <a:pt x="5612684" y="60143"/>
                  <a:pt x="5575310" y="50800"/>
                </a:cubicBezTo>
                <a:cubicBezTo>
                  <a:pt x="5554369" y="45565"/>
                  <a:pt x="5532565" y="44030"/>
                  <a:pt x="5511810" y="38100"/>
                </a:cubicBezTo>
                <a:cubicBezTo>
                  <a:pt x="5473194" y="27067"/>
                  <a:pt x="5397510" y="0"/>
                  <a:pt x="5397510" y="0"/>
                </a:cubicBezTo>
                <a:lnTo>
                  <a:pt x="4064010" y="12700"/>
                </a:lnTo>
                <a:cubicBezTo>
                  <a:pt x="4034081" y="13234"/>
                  <a:pt x="4003989" y="17524"/>
                  <a:pt x="3975110" y="25400"/>
                </a:cubicBezTo>
                <a:cubicBezTo>
                  <a:pt x="3956845" y="30381"/>
                  <a:pt x="3942444" y="45360"/>
                  <a:pt x="3924310" y="50800"/>
                </a:cubicBezTo>
                <a:cubicBezTo>
                  <a:pt x="3736724" y="107076"/>
                  <a:pt x="3936923" y="29662"/>
                  <a:pt x="3797310" y="76200"/>
                </a:cubicBezTo>
                <a:cubicBezTo>
                  <a:pt x="3775683" y="83409"/>
                  <a:pt x="3755599" y="94896"/>
                  <a:pt x="3733810" y="101600"/>
                </a:cubicBezTo>
                <a:cubicBezTo>
                  <a:pt x="3700445" y="111866"/>
                  <a:pt x="3666077" y="118533"/>
                  <a:pt x="3632210" y="127000"/>
                </a:cubicBezTo>
                <a:cubicBezTo>
                  <a:pt x="3615277" y="131233"/>
                  <a:pt x="3597022" y="131894"/>
                  <a:pt x="3581410" y="139700"/>
                </a:cubicBezTo>
                <a:cubicBezTo>
                  <a:pt x="3564477" y="148167"/>
                  <a:pt x="3548011" y="157642"/>
                  <a:pt x="3530610" y="165100"/>
                </a:cubicBezTo>
                <a:cubicBezTo>
                  <a:pt x="3487803" y="183446"/>
                  <a:pt x="3490045" y="174388"/>
                  <a:pt x="3441710" y="190500"/>
                </a:cubicBezTo>
                <a:cubicBezTo>
                  <a:pt x="3420083" y="197709"/>
                  <a:pt x="3399635" y="208109"/>
                  <a:pt x="3378210" y="215900"/>
                </a:cubicBezTo>
                <a:cubicBezTo>
                  <a:pt x="3353048" y="225050"/>
                  <a:pt x="3325957" y="229326"/>
                  <a:pt x="3302010" y="241300"/>
                </a:cubicBezTo>
                <a:cubicBezTo>
                  <a:pt x="3285077" y="249767"/>
                  <a:pt x="3269344" y="261260"/>
                  <a:pt x="3251210" y="266700"/>
                </a:cubicBezTo>
                <a:cubicBezTo>
                  <a:pt x="3226546" y="274099"/>
                  <a:pt x="3200260" y="274350"/>
                  <a:pt x="3175010" y="279400"/>
                </a:cubicBezTo>
                <a:cubicBezTo>
                  <a:pt x="3157894" y="282823"/>
                  <a:pt x="3140993" y="287305"/>
                  <a:pt x="3124210" y="292100"/>
                </a:cubicBezTo>
                <a:cubicBezTo>
                  <a:pt x="3111338" y="295778"/>
                  <a:pt x="3099178" y="301896"/>
                  <a:pt x="3086110" y="304800"/>
                </a:cubicBezTo>
                <a:cubicBezTo>
                  <a:pt x="3060973" y="310386"/>
                  <a:pt x="3035160" y="312450"/>
                  <a:pt x="3009910" y="317500"/>
                </a:cubicBezTo>
                <a:cubicBezTo>
                  <a:pt x="2992794" y="320923"/>
                  <a:pt x="2975828" y="325184"/>
                  <a:pt x="2959110" y="330200"/>
                </a:cubicBezTo>
                <a:cubicBezTo>
                  <a:pt x="2933465" y="337893"/>
                  <a:pt x="2909415" y="351814"/>
                  <a:pt x="2882910" y="355600"/>
                </a:cubicBezTo>
                <a:cubicBezTo>
                  <a:pt x="2625129" y="392426"/>
                  <a:pt x="2946885" y="345758"/>
                  <a:pt x="2717810" y="381000"/>
                </a:cubicBezTo>
                <a:cubicBezTo>
                  <a:pt x="2684894" y="386064"/>
                  <a:pt x="2588349" y="398480"/>
                  <a:pt x="2552710" y="406400"/>
                </a:cubicBezTo>
                <a:cubicBezTo>
                  <a:pt x="2495251" y="419169"/>
                  <a:pt x="2531312" y="417099"/>
                  <a:pt x="2476510" y="444500"/>
                </a:cubicBezTo>
                <a:cubicBezTo>
                  <a:pt x="2464536" y="450487"/>
                  <a:pt x="2450112" y="450699"/>
                  <a:pt x="2438410" y="457200"/>
                </a:cubicBezTo>
                <a:cubicBezTo>
                  <a:pt x="2334290" y="515045"/>
                  <a:pt x="2343160" y="531283"/>
                  <a:pt x="2324110" y="54610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Freeform 7"/>
          <p:cNvSpPr/>
          <p:nvPr/>
        </p:nvSpPr>
        <p:spPr>
          <a:xfrm rot="4126608">
            <a:off x="7179910" y="671177"/>
            <a:ext cx="1107459" cy="928197"/>
          </a:xfrm>
          <a:custGeom>
            <a:avLst/>
            <a:gdLst>
              <a:gd name="connsiteX0" fmla="*/ 2324110 w 6362710"/>
              <a:gd name="connsiteY0" fmla="*/ 546100 h 5511800"/>
              <a:gd name="connsiteX1" fmla="*/ 2324110 w 6362710"/>
              <a:gd name="connsiteY1" fmla="*/ 546100 h 5511800"/>
              <a:gd name="connsiteX2" fmla="*/ 2171710 w 6362710"/>
              <a:gd name="connsiteY2" fmla="*/ 419100 h 5511800"/>
              <a:gd name="connsiteX3" fmla="*/ 2133610 w 6362710"/>
              <a:gd name="connsiteY3" fmla="*/ 406400 h 5511800"/>
              <a:gd name="connsiteX4" fmla="*/ 2082810 w 6362710"/>
              <a:gd name="connsiteY4" fmla="*/ 368300 h 5511800"/>
              <a:gd name="connsiteX5" fmla="*/ 1993910 w 6362710"/>
              <a:gd name="connsiteY5" fmla="*/ 342900 h 5511800"/>
              <a:gd name="connsiteX6" fmla="*/ 1917710 w 6362710"/>
              <a:gd name="connsiteY6" fmla="*/ 317500 h 5511800"/>
              <a:gd name="connsiteX7" fmla="*/ 1752610 w 6362710"/>
              <a:gd name="connsiteY7" fmla="*/ 279400 h 5511800"/>
              <a:gd name="connsiteX8" fmla="*/ 1422410 w 6362710"/>
              <a:gd name="connsiteY8" fmla="*/ 254000 h 5511800"/>
              <a:gd name="connsiteX9" fmla="*/ 787410 w 6362710"/>
              <a:gd name="connsiteY9" fmla="*/ 279400 h 5511800"/>
              <a:gd name="connsiteX10" fmla="*/ 635010 w 6362710"/>
              <a:gd name="connsiteY10" fmla="*/ 317500 h 5511800"/>
              <a:gd name="connsiteX11" fmla="*/ 546110 w 6362710"/>
              <a:gd name="connsiteY11" fmla="*/ 342900 h 5511800"/>
              <a:gd name="connsiteX12" fmla="*/ 508010 w 6362710"/>
              <a:gd name="connsiteY12" fmla="*/ 368300 h 5511800"/>
              <a:gd name="connsiteX13" fmla="*/ 406410 w 6362710"/>
              <a:gd name="connsiteY13" fmla="*/ 431800 h 5511800"/>
              <a:gd name="connsiteX14" fmla="*/ 330210 w 6362710"/>
              <a:gd name="connsiteY14" fmla="*/ 508000 h 5511800"/>
              <a:gd name="connsiteX15" fmla="*/ 266710 w 6362710"/>
              <a:gd name="connsiteY15" fmla="*/ 584200 h 5511800"/>
              <a:gd name="connsiteX16" fmla="*/ 254010 w 6362710"/>
              <a:gd name="connsiteY16" fmla="*/ 647700 h 5511800"/>
              <a:gd name="connsiteX17" fmla="*/ 203210 w 6362710"/>
              <a:gd name="connsiteY17" fmla="*/ 723900 h 5511800"/>
              <a:gd name="connsiteX18" fmla="*/ 190510 w 6362710"/>
              <a:gd name="connsiteY18" fmla="*/ 774700 h 5511800"/>
              <a:gd name="connsiteX19" fmla="*/ 127010 w 6362710"/>
              <a:gd name="connsiteY19" fmla="*/ 939800 h 5511800"/>
              <a:gd name="connsiteX20" fmla="*/ 114310 w 6362710"/>
              <a:gd name="connsiteY20" fmla="*/ 990600 h 5511800"/>
              <a:gd name="connsiteX21" fmla="*/ 101610 w 6362710"/>
              <a:gd name="connsiteY21" fmla="*/ 1054100 h 5511800"/>
              <a:gd name="connsiteX22" fmla="*/ 76210 w 6362710"/>
              <a:gd name="connsiteY22" fmla="*/ 1104900 h 5511800"/>
              <a:gd name="connsiteX23" fmla="*/ 25410 w 6362710"/>
              <a:gd name="connsiteY23" fmla="*/ 1257300 h 5511800"/>
              <a:gd name="connsiteX24" fmla="*/ 10 w 6362710"/>
              <a:gd name="connsiteY24" fmla="*/ 1409700 h 5511800"/>
              <a:gd name="connsiteX25" fmla="*/ 25410 w 6362710"/>
              <a:gd name="connsiteY25" fmla="*/ 2032000 h 5511800"/>
              <a:gd name="connsiteX26" fmla="*/ 38110 w 6362710"/>
              <a:gd name="connsiteY26" fmla="*/ 2095500 h 5511800"/>
              <a:gd name="connsiteX27" fmla="*/ 88910 w 6362710"/>
              <a:gd name="connsiteY27" fmla="*/ 2222500 h 5511800"/>
              <a:gd name="connsiteX28" fmla="*/ 114310 w 6362710"/>
              <a:gd name="connsiteY28" fmla="*/ 2324100 h 5511800"/>
              <a:gd name="connsiteX29" fmla="*/ 165110 w 6362710"/>
              <a:gd name="connsiteY29" fmla="*/ 2425700 h 5511800"/>
              <a:gd name="connsiteX30" fmla="*/ 177810 w 6362710"/>
              <a:gd name="connsiteY30" fmla="*/ 2463800 h 5511800"/>
              <a:gd name="connsiteX31" fmla="*/ 215910 w 6362710"/>
              <a:gd name="connsiteY31" fmla="*/ 2552700 h 5511800"/>
              <a:gd name="connsiteX32" fmla="*/ 254010 w 6362710"/>
              <a:gd name="connsiteY32" fmla="*/ 2641600 h 5511800"/>
              <a:gd name="connsiteX33" fmla="*/ 279410 w 6362710"/>
              <a:gd name="connsiteY33" fmla="*/ 2755900 h 5511800"/>
              <a:gd name="connsiteX34" fmla="*/ 304810 w 6362710"/>
              <a:gd name="connsiteY34" fmla="*/ 2819400 h 5511800"/>
              <a:gd name="connsiteX35" fmla="*/ 330210 w 6362710"/>
              <a:gd name="connsiteY35" fmla="*/ 2959100 h 5511800"/>
              <a:gd name="connsiteX36" fmla="*/ 355610 w 6362710"/>
              <a:gd name="connsiteY36" fmla="*/ 2997200 h 5511800"/>
              <a:gd name="connsiteX37" fmla="*/ 368310 w 6362710"/>
              <a:gd name="connsiteY37" fmla="*/ 3086100 h 5511800"/>
              <a:gd name="connsiteX38" fmla="*/ 393710 w 6362710"/>
              <a:gd name="connsiteY38" fmla="*/ 3124200 h 5511800"/>
              <a:gd name="connsiteX39" fmla="*/ 419110 w 6362710"/>
              <a:gd name="connsiteY39" fmla="*/ 3302000 h 5511800"/>
              <a:gd name="connsiteX40" fmla="*/ 444510 w 6362710"/>
              <a:gd name="connsiteY40" fmla="*/ 3340100 h 5511800"/>
              <a:gd name="connsiteX41" fmla="*/ 469910 w 6362710"/>
              <a:gd name="connsiteY41" fmla="*/ 3530600 h 5511800"/>
              <a:gd name="connsiteX42" fmla="*/ 482610 w 6362710"/>
              <a:gd name="connsiteY42" fmla="*/ 3581400 h 5511800"/>
              <a:gd name="connsiteX43" fmla="*/ 508010 w 6362710"/>
              <a:gd name="connsiteY43" fmla="*/ 3619500 h 5511800"/>
              <a:gd name="connsiteX44" fmla="*/ 520710 w 6362710"/>
              <a:gd name="connsiteY44" fmla="*/ 3784600 h 5511800"/>
              <a:gd name="connsiteX45" fmla="*/ 533410 w 6362710"/>
              <a:gd name="connsiteY45" fmla="*/ 3898900 h 5511800"/>
              <a:gd name="connsiteX46" fmla="*/ 508010 w 6362710"/>
              <a:gd name="connsiteY46" fmla="*/ 4572000 h 5511800"/>
              <a:gd name="connsiteX47" fmla="*/ 482610 w 6362710"/>
              <a:gd name="connsiteY47" fmla="*/ 4813300 h 5511800"/>
              <a:gd name="connsiteX48" fmla="*/ 495310 w 6362710"/>
              <a:gd name="connsiteY48" fmla="*/ 4940300 h 5511800"/>
              <a:gd name="connsiteX49" fmla="*/ 520710 w 6362710"/>
              <a:gd name="connsiteY49" fmla="*/ 5016500 h 5511800"/>
              <a:gd name="connsiteX50" fmla="*/ 558810 w 6362710"/>
              <a:gd name="connsiteY50" fmla="*/ 5168900 h 5511800"/>
              <a:gd name="connsiteX51" fmla="*/ 596910 w 6362710"/>
              <a:gd name="connsiteY51" fmla="*/ 5245100 h 5511800"/>
              <a:gd name="connsiteX52" fmla="*/ 609610 w 6362710"/>
              <a:gd name="connsiteY52" fmla="*/ 5283200 h 5511800"/>
              <a:gd name="connsiteX53" fmla="*/ 660410 w 6362710"/>
              <a:gd name="connsiteY53" fmla="*/ 5308600 h 5511800"/>
              <a:gd name="connsiteX54" fmla="*/ 762010 w 6362710"/>
              <a:gd name="connsiteY54" fmla="*/ 5372100 h 5511800"/>
              <a:gd name="connsiteX55" fmla="*/ 825510 w 6362710"/>
              <a:gd name="connsiteY55" fmla="*/ 5397500 h 5511800"/>
              <a:gd name="connsiteX56" fmla="*/ 863610 w 6362710"/>
              <a:gd name="connsiteY56" fmla="*/ 5410200 h 5511800"/>
              <a:gd name="connsiteX57" fmla="*/ 927110 w 6362710"/>
              <a:gd name="connsiteY57" fmla="*/ 5448300 h 5511800"/>
              <a:gd name="connsiteX58" fmla="*/ 1079510 w 6362710"/>
              <a:gd name="connsiteY58" fmla="*/ 5486400 h 5511800"/>
              <a:gd name="connsiteX59" fmla="*/ 1181110 w 6362710"/>
              <a:gd name="connsiteY59" fmla="*/ 5511800 h 5511800"/>
              <a:gd name="connsiteX60" fmla="*/ 1333510 w 6362710"/>
              <a:gd name="connsiteY60" fmla="*/ 5499100 h 5511800"/>
              <a:gd name="connsiteX61" fmla="*/ 1371610 w 6362710"/>
              <a:gd name="connsiteY61" fmla="*/ 5461000 h 5511800"/>
              <a:gd name="connsiteX62" fmla="*/ 1409710 w 6362710"/>
              <a:gd name="connsiteY62" fmla="*/ 5448300 h 5511800"/>
              <a:gd name="connsiteX63" fmla="*/ 1447810 w 6362710"/>
              <a:gd name="connsiteY63" fmla="*/ 5410200 h 5511800"/>
              <a:gd name="connsiteX64" fmla="*/ 1498610 w 6362710"/>
              <a:gd name="connsiteY64" fmla="*/ 5372100 h 5511800"/>
              <a:gd name="connsiteX65" fmla="*/ 1524010 w 6362710"/>
              <a:gd name="connsiteY65" fmla="*/ 5334000 h 5511800"/>
              <a:gd name="connsiteX66" fmla="*/ 1562110 w 6362710"/>
              <a:gd name="connsiteY66" fmla="*/ 5308600 h 5511800"/>
              <a:gd name="connsiteX67" fmla="*/ 1701810 w 6362710"/>
              <a:gd name="connsiteY67" fmla="*/ 5118100 h 5511800"/>
              <a:gd name="connsiteX68" fmla="*/ 1727210 w 6362710"/>
              <a:gd name="connsiteY68" fmla="*/ 5067300 h 5511800"/>
              <a:gd name="connsiteX69" fmla="*/ 1765310 w 6362710"/>
              <a:gd name="connsiteY69" fmla="*/ 5016500 h 5511800"/>
              <a:gd name="connsiteX70" fmla="*/ 1841510 w 6362710"/>
              <a:gd name="connsiteY70" fmla="*/ 4902200 h 5511800"/>
              <a:gd name="connsiteX71" fmla="*/ 1866910 w 6362710"/>
              <a:gd name="connsiteY71" fmla="*/ 4864100 h 5511800"/>
              <a:gd name="connsiteX72" fmla="*/ 1905010 w 6362710"/>
              <a:gd name="connsiteY72" fmla="*/ 4813300 h 5511800"/>
              <a:gd name="connsiteX73" fmla="*/ 1955810 w 6362710"/>
              <a:gd name="connsiteY73" fmla="*/ 4737100 h 5511800"/>
              <a:gd name="connsiteX74" fmla="*/ 2044710 w 6362710"/>
              <a:gd name="connsiteY74" fmla="*/ 4610100 h 5511800"/>
              <a:gd name="connsiteX75" fmla="*/ 2070110 w 6362710"/>
              <a:gd name="connsiteY75" fmla="*/ 4572000 h 5511800"/>
              <a:gd name="connsiteX76" fmla="*/ 2095510 w 6362710"/>
              <a:gd name="connsiteY76" fmla="*/ 4533900 h 5511800"/>
              <a:gd name="connsiteX77" fmla="*/ 2133610 w 6362710"/>
              <a:gd name="connsiteY77" fmla="*/ 4521200 h 5511800"/>
              <a:gd name="connsiteX78" fmla="*/ 2184410 w 6362710"/>
              <a:gd name="connsiteY78" fmla="*/ 4394200 h 5511800"/>
              <a:gd name="connsiteX79" fmla="*/ 2222510 w 6362710"/>
              <a:gd name="connsiteY79" fmla="*/ 4368800 h 5511800"/>
              <a:gd name="connsiteX80" fmla="*/ 2247910 w 6362710"/>
              <a:gd name="connsiteY80" fmla="*/ 4330700 h 5511800"/>
              <a:gd name="connsiteX81" fmla="*/ 2362210 w 6362710"/>
              <a:gd name="connsiteY81" fmla="*/ 4267200 h 5511800"/>
              <a:gd name="connsiteX82" fmla="*/ 2413010 w 6362710"/>
              <a:gd name="connsiteY82" fmla="*/ 4241800 h 5511800"/>
              <a:gd name="connsiteX83" fmla="*/ 2489210 w 6362710"/>
              <a:gd name="connsiteY83" fmla="*/ 4216400 h 5511800"/>
              <a:gd name="connsiteX84" fmla="*/ 2603510 w 6362710"/>
              <a:gd name="connsiteY84" fmla="*/ 4165600 h 5511800"/>
              <a:gd name="connsiteX85" fmla="*/ 2641610 w 6362710"/>
              <a:gd name="connsiteY85" fmla="*/ 4140200 h 5511800"/>
              <a:gd name="connsiteX86" fmla="*/ 2717810 w 6362710"/>
              <a:gd name="connsiteY86" fmla="*/ 4114800 h 5511800"/>
              <a:gd name="connsiteX87" fmla="*/ 2781310 w 6362710"/>
              <a:gd name="connsiteY87" fmla="*/ 4140200 h 5511800"/>
              <a:gd name="connsiteX88" fmla="*/ 2819410 w 6362710"/>
              <a:gd name="connsiteY88" fmla="*/ 4216400 h 5511800"/>
              <a:gd name="connsiteX89" fmla="*/ 2870210 w 6362710"/>
              <a:gd name="connsiteY89" fmla="*/ 4292600 h 5511800"/>
              <a:gd name="connsiteX90" fmla="*/ 2882910 w 6362710"/>
              <a:gd name="connsiteY90" fmla="*/ 4330700 h 5511800"/>
              <a:gd name="connsiteX91" fmla="*/ 2921010 w 6362710"/>
              <a:gd name="connsiteY91" fmla="*/ 4356100 h 5511800"/>
              <a:gd name="connsiteX92" fmla="*/ 2946410 w 6362710"/>
              <a:gd name="connsiteY92" fmla="*/ 4432300 h 5511800"/>
              <a:gd name="connsiteX93" fmla="*/ 2984510 w 6362710"/>
              <a:gd name="connsiteY93" fmla="*/ 4470400 h 5511800"/>
              <a:gd name="connsiteX94" fmla="*/ 3048010 w 6362710"/>
              <a:gd name="connsiteY94" fmla="*/ 4546600 h 5511800"/>
              <a:gd name="connsiteX95" fmla="*/ 3175010 w 6362710"/>
              <a:gd name="connsiteY95" fmla="*/ 4635500 h 5511800"/>
              <a:gd name="connsiteX96" fmla="*/ 3213110 w 6362710"/>
              <a:gd name="connsiteY96" fmla="*/ 4660900 h 5511800"/>
              <a:gd name="connsiteX97" fmla="*/ 3263910 w 6362710"/>
              <a:gd name="connsiteY97" fmla="*/ 4686300 h 5511800"/>
              <a:gd name="connsiteX98" fmla="*/ 3314710 w 6362710"/>
              <a:gd name="connsiteY98" fmla="*/ 4724400 h 5511800"/>
              <a:gd name="connsiteX99" fmla="*/ 3352810 w 6362710"/>
              <a:gd name="connsiteY99" fmla="*/ 4737100 h 5511800"/>
              <a:gd name="connsiteX100" fmla="*/ 3390910 w 6362710"/>
              <a:gd name="connsiteY100" fmla="*/ 4762500 h 5511800"/>
              <a:gd name="connsiteX101" fmla="*/ 3429010 w 6362710"/>
              <a:gd name="connsiteY101" fmla="*/ 4775200 h 5511800"/>
              <a:gd name="connsiteX102" fmla="*/ 3505210 w 6362710"/>
              <a:gd name="connsiteY102" fmla="*/ 4826000 h 5511800"/>
              <a:gd name="connsiteX103" fmla="*/ 3632210 w 6362710"/>
              <a:gd name="connsiteY103" fmla="*/ 4876800 h 5511800"/>
              <a:gd name="connsiteX104" fmla="*/ 3695710 w 6362710"/>
              <a:gd name="connsiteY104" fmla="*/ 4902200 h 5511800"/>
              <a:gd name="connsiteX105" fmla="*/ 3771910 w 6362710"/>
              <a:gd name="connsiteY105" fmla="*/ 4914900 h 5511800"/>
              <a:gd name="connsiteX106" fmla="*/ 3873510 w 6362710"/>
              <a:gd name="connsiteY106" fmla="*/ 4965700 h 5511800"/>
              <a:gd name="connsiteX107" fmla="*/ 3924310 w 6362710"/>
              <a:gd name="connsiteY107" fmla="*/ 4991100 h 5511800"/>
              <a:gd name="connsiteX108" fmla="*/ 3975110 w 6362710"/>
              <a:gd name="connsiteY108" fmla="*/ 5016500 h 5511800"/>
              <a:gd name="connsiteX109" fmla="*/ 4013210 w 6362710"/>
              <a:gd name="connsiteY109" fmla="*/ 5029200 h 5511800"/>
              <a:gd name="connsiteX110" fmla="*/ 4064010 w 6362710"/>
              <a:gd name="connsiteY110" fmla="*/ 5067300 h 5511800"/>
              <a:gd name="connsiteX111" fmla="*/ 4178310 w 6362710"/>
              <a:gd name="connsiteY111" fmla="*/ 5105400 h 5511800"/>
              <a:gd name="connsiteX112" fmla="*/ 4216410 w 6362710"/>
              <a:gd name="connsiteY112" fmla="*/ 5118100 h 5511800"/>
              <a:gd name="connsiteX113" fmla="*/ 4292610 w 6362710"/>
              <a:gd name="connsiteY113" fmla="*/ 5156200 h 5511800"/>
              <a:gd name="connsiteX114" fmla="*/ 4381510 w 6362710"/>
              <a:gd name="connsiteY114" fmla="*/ 5194300 h 5511800"/>
              <a:gd name="connsiteX115" fmla="*/ 4457710 w 6362710"/>
              <a:gd name="connsiteY115" fmla="*/ 5232400 h 5511800"/>
              <a:gd name="connsiteX116" fmla="*/ 4495810 w 6362710"/>
              <a:gd name="connsiteY116" fmla="*/ 5257800 h 5511800"/>
              <a:gd name="connsiteX117" fmla="*/ 4635510 w 6362710"/>
              <a:gd name="connsiteY117" fmla="*/ 5295900 h 5511800"/>
              <a:gd name="connsiteX118" fmla="*/ 4673610 w 6362710"/>
              <a:gd name="connsiteY118" fmla="*/ 5308600 h 5511800"/>
              <a:gd name="connsiteX119" fmla="*/ 4876810 w 6362710"/>
              <a:gd name="connsiteY119" fmla="*/ 5295900 h 5511800"/>
              <a:gd name="connsiteX120" fmla="*/ 4991110 w 6362710"/>
              <a:gd name="connsiteY120" fmla="*/ 5245100 h 5511800"/>
              <a:gd name="connsiteX121" fmla="*/ 5029210 w 6362710"/>
              <a:gd name="connsiteY121" fmla="*/ 5232400 h 5511800"/>
              <a:gd name="connsiteX122" fmla="*/ 5105410 w 6362710"/>
              <a:gd name="connsiteY122" fmla="*/ 5181600 h 5511800"/>
              <a:gd name="connsiteX123" fmla="*/ 5143510 w 6362710"/>
              <a:gd name="connsiteY123" fmla="*/ 5156200 h 5511800"/>
              <a:gd name="connsiteX124" fmla="*/ 5181610 w 6362710"/>
              <a:gd name="connsiteY124" fmla="*/ 5130800 h 5511800"/>
              <a:gd name="connsiteX125" fmla="*/ 5232410 w 6362710"/>
              <a:gd name="connsiteY125" fmla="*/ 5041900 h 5511800"/>
              <a:gd name="connsiteX126" fmla="*/ 5245110 w 6362710"/>
              <a:gd name="connsiteY126" fmla="*/ 5003800 h 5511800"/>
              <a:gd name="connsiteX127" fmla="*/ 5270510 w 6362710"/>
              <a:gd name="connsiteY127" fmla="*/ 4965700 h 5511800"/>
              <a:gd name="connsiteX128" fmla="*/ 5295910 w 6362710"/>
              <a:gd name="connsiteY128" fmla="*/ 4902200 h 5511800"/>
              <a:gd name="connsiteX129" fmla="*/ 5321310 w 6362710"/>
              <a:gd name="connsiteY129" fmla="*/ 4864100 h 5511800"/>
              <a:gd name="connsiteX130" fmla="*/ 5359410 w 6362710"/>
              <a:gd name="connsiteY130" fmla="*/ 4800600 h 5511800"/>
              <a:gd name="connsiteX131" fmla="*/ 5397510 w 6362710"/>
              <a:gd name="connsiteY131" fmla="*/ 4711700 h 5511800"/>
              <a:gd name="connsiteX132" fmla="*/ 5422910 w 6362710"/>
              <a:gd name="connsiteY132" fmla="*/ 4635500 h 5511800"/>
              <a:gd name="connsiteX133" fmla="*/ 5448310 w 6362710"/>
              <a:gd name="connsiteY133" fmla="*/ 4597400 h 5511800"/>
              <a:gd name="connsiteX134" fmla="*/ 5473710 w 6362710"/>
              <a:gd name="connsiteY134" fmla="*/ 4508500 h 5511800"/>
              <a:gd name="connsiteX135" fmla="*/ 5499110 w 6362710"/>
              <a:gd name="connsiteY135" fmla="*/ 4432300 h 5511800"/>
              <a:gd name="connsiteX136" fmla="*/ 5511810 w 6362710"/>
              <a:gd name="connsiteY136" fmla="*/ 4394200 h 5511800"/>
              <a:gd name="connsiteX137" fmla="*/ 5524510 w 6362710"/>
              <a:gd name="connsiteY137" fmla="*/ 4343400 h 5511800"/>
              <a:gd name="connsiteX138" fmla="*/ 5537210 w 6362710"/>
              <a:gd name="connsiteY138" fmla="*/ 4267200 h 5511800"/>
              <a:gd name="connsiteX139" fmla="*/ 5575310 w 6362710"/>
              <a:gd name="connsiteY139" fmla="*/ 4178300 h 5511800"/>
              <a:gd name="connsiteX140" fmla="*/ 5588010 w 6362710"/>
              <a:gd name="connsiteY140" fmla="*/ 4127500 h 5511800"/>
              <a:gd name="connsiteX141" fmla="*/ 5626110 w 6362710"/>
              <a:gd name="connsiteY141" fmla="*/ 3962400 h 5511800"/>
              <a:gd name="connsiteX142" fmla="*/ 5638810 w 6362710"/>
              <a:gd name="connsiteY142" fmla="*/ 3924300 h 5511800"/>
              <a:gd name="connsiteX143" fmla="*/ 5651510 w 6362710"/>
              <a:gd name="connsiteY143" fmla="*/ 3873500 h 5511800"/>
              <a:gd name="connsiteX144" fmla="*/ 5676910 w 6362710"/>
              <a:gd name="connsiteY144" fmla="*/ 3822700 h 5511800"/>
              <a:gd name="connsiteX145" fmla="*/ 5702310 w 6362710"/>
              <a:gd name="connsiteY145" fmla="*/ 3759200 h 5511800"/>
              <a:gd name="connsiteX146" fmla="*/ 5715010 w 6362710"/>
              <a:gd name="connsiteY146" fmla="*/ 3721100 h 5511800"/>
              <a:gd name="connsiteX147" fmla="*/ 5727710 w 6362710"/>
              <a:gd name="connsiteY147" fmla="*/ 3644900 h 5511800"/>
              <a:gd name="connsiteX148" fmla="*/ 5753110 w 6362710"/>
              <a:gd name="connsiteY148" fmla="*/ 3606800 h 5511800"/>
              <a:gd name="connsiteX149" fmla="*/ 5791210 w 6362710"/>
              <a:gd name="connsiteY149" fmla="*/ 3492500 h 5511800"/>
              <a:gd name="connsiteX150" fmla="*/ 5803910 w 6362710"/>
              <a:gd name="connsiteY150" fmla="*/ 3441700 h 5511800"/>
              <a:gd name="connsiteX151" fmla="*/ 5892810 w 6362710"/>
              <a:gd name="connsiteY151" fmla="*/ 3327400 h 5511800"/>
              <a:gd name="connsiteX152" fmla="*/ 5905510 w 6362710"/>
              <a:gd name="connsiteY152" fmla="*/ 3263900 h 5511800"/>
              <a:gd name="connsiteX153" fmla="*/ 5918210 w 6362710"/>
              <a:gd name="connsiteY153" fmla="*/ 3225800 h 5511800"/>
              <a:gd name="connsiteX154" fmla="*/ 5930910 w 6362710"/>
              <a:gd name="connsiteY154" fmla="*/ 3175000 h 5511800"/>
              <a:gd name="connsiteX155" fmla="*/ 5943610 w 6362710"/>
              <a:gd name="connsiteY155" fmla="*/ 3136900 h 5511800"/>
              <a:gd name="connsiteX156" fmla="*/ 5956310 w 6362710"/>
              <a:gd name="connsiteY156" fmla="*/ 3086100 h 5511800"/>
              <a:gd name="connsiteX157" fmla="*/ 5981710 w 6362710"/>
              <a:gd name="connsiteY157" fmla="*/ 3035300 h 5511800"/>
              <a:gd name="connsiteX158" fmla="*/ 6007110 w 6362710"/>
              <a:gd name="connsiteY158" fmla="*/ 2921000 h 5511800"/>
              <a:gd name="connsiteX159" fmla="*/ 6032510 w 6362710"/>
              <a:gd name="connsiteY159" fmla="*/ 2844800 h 5511800"/>
              <a:gd name="connsiteX160" fmla="*/ 6045210 w 6362710"/>
              <a:gd name="connsiteY160" fmla="*/ 2806700 h 5511800"/>
              <a:gd name="connsiteX161" fmla="*/ 6057910 w 6362710"/>
              <a:gd name="connsiteY161" fmla="*/ 2755900 h 5511800"/>
              <a:gd name="connsiteX162" fmla="*/ 6083310 w 6362710"/>
              <a:gd name="connsiteY162" fmla="*/ 2679700 h 5511800"/>
              <a:gd name="connsiteX163" fmla="*/ 6096010 w 6362710"/>
              <a:gd name="connsiteY163" fmla="*/ 2616200 h 5511800"/>
              <a:gd name="connsiteX164" fmla="*/ 6134110 w 6362710"/>
              <a:gd name="connsiteY164" fmla="*/ 2489200 h 5511800"/>
              <a:gd name="connsiteX165" fmla="*/ 6159510 w 6362710"/>
              <a:gd name="connsiteY165" fmla="*/ 2374900 h 5511800"/>
              <a:gd name="connsiteX166" fmla="*/ 6172210 w 6362710"/>
              <a:gd name="connsiteY166" fmla="*/ 2286000 h 5511800"/>
              <a:gd name="connsiteX167" fmla="*/ 6184910 w 6362710"/>
              <a:gd name="connsiteY167" fmla="*/ 2235200 h 5511800"/>
              <a:gd name="connsiteX168" fmla="*/ 6197610 w 6362710"/>
              <a:gd name="connsiteY168" fmla="*/ 2120900 h 5511800"/>
              <a:gd name="connsiteX169" fmla="*/ 6210310 w 6362710"/>
              <a:gd name="connsiteY169" fmla="*/ 2032000 h 5511800"/>
              <a:gd name="connsiteX170" fmla="*/ 6248410 w 6362710"/>
              <a:gd name="connsiteY170" fmla="*/ 1816100 h 5511800"/>
              <a:gd name="connsiteX171" fmla="*/ 6286510 w 6362710"/>
              <a:gd name="connsiteY171" fmla="*/ 1460500 h 5511800"/>
              <a:gd name="connsiteX172" fmla="*/ 6299210 w 6362710"/>
              <a:gd name="connsiteY172" fmla="*/ 1384300 h 5511800"/>
              <a:gd name="connsiteX173" fmla="*/ 6324610 w 6362710"/>
              <a:gd name="connsiteY173" fmla="*/ 1244600 h 5511800"/>
              <a:gd name="connsiteX174" fmla="*/ 6337310 w 6362710"/>
              <a:gd name="connsiteY174" fmla="*/ 1104900 h 5511800"/>
              <a:gd name="connsiteX175" fmla="*/ 6362710 w 6362710"/>
              <a:gd name="connsiteY175" fmla="*/ 838200 h 5511800"/>
              <a:gd name="connsiteX176" fmla="*/ 6337310 w 6362710"/>
              <a:gd name="connsiteY176" fmla="*/ 469900 h 5511800"/>
              <a:gd name="connsiteX177" fmla="*/ 6184910 w 6362710"/>
              <a:gd name="connsiteY177" fmla="*/ 355600 h 5511800"/>
              <a:gd name="connsiteX178" fmla="*/ 6083310 w 6362710"/>
              <a:gd name="connsiteY178" fmla="*/ 304800 h 5511800"/>
              <a:gd name="connsiteX179" fmla="*/ 5994410 w 6362710"/>
              <a:gd name="connsiteY179" fmla="*/ 241300 h 5511800"/>
              <a:gd name="connsiteX180" fmla="*/ 5905510 w 6362710"/>
              <a:gd name="connsiteY180" fmla="*/ 190500 h 5511800"/>
              <a:gd name="connsiteX181" fmla="*/ 5867410 w 6362710"/>
              <a:gd name="connsiteY181" fmla="*/ 177800 h 5511800"/>
              <a:gd name="connsiteX182" fmla="*/ 5727710 w 6362710"/>
              <a:gd name="connsiteY182" fmla="*/ 101600 h 5511800"/>
              <a:gd name="connsiteX183" fmla="*/ 5664210 w 6362710"/>
              <a:gd name="connsiteY183" fmla="*/ 88900 h 5511800"/>
              <a:gd name="connsiteX184" fmla="*/ 5575310 w 6362710"/>
              <a:gd name="connsiteY184" fmla="*/ 50800 h 5511800"/>
              <a:gd name="connsiteX185" fmla="*/ 5511810 w 6362710"/>
              <a:gd name="connsiteY185" fmla="*/ 38100 h 5511800"/>
              <a:gd name="connsiteX186" fmla="*/ 5397510 w 6362710"/>
              <a:gd name="connsiteY186" fmla="*/ 0 h 5511800"/>
              <a:gd name="connsiteX187" fmla="*/ 4064010 w 6362710"/>
              <a:gd name="connsiteY187" fmla="*/ 12700 h 5511800"/>
              <a:gd name="connsiteX188" fmla="*/ 3975110 w 6362710"/>
              <a:gd name="connsiteY188" fmla="*/ 25400 h 5511800"/>
              <a:gd name="connsiteX189" fmla="*/ 3924310 w 6362710"/>
              <a:gd name="connsiteY189" fmla="*/ 50800 h 5511800"/>
              <a:gd name="connsiteX190" fmla="*/ 3797310 w 6362710"/>
              <a:gd name="connsiteY190" fmla="*/ 76200 h 5511800"/>
              <a:gd name="connsiteX191" fmla="*/ 3733810 w 6362710"/>
              <a:gd name="connsiteY191" fmla="*/ 101600 h 5511800"/>
              <a:gd name="connsiteX192" fmla="*/ 3632210 w 6362710"/>
              <a:gd name="connsiteY192" fmla="*/ 127000 h 5511800"/>
              <a:gd name="connsiteX193" fmla="*/ 3581410 w 6362710"/>
              <a:gd name="connsiteY193" fmla="*/ 139700 h 5511800"/>
              <a:gd name="connsiteX194" fmla="*/ 3530610 w 6362710"/>
              <a:gd name="connsiteY194" fmla="*/ 165100 h 5511800"/>
              <a:gd name="connsiteX195" fmla="*/ 3441710 w 6362710"/>
              <a:gd name="connsiteY195" fmla="*/ 190500 h 5511800"/>
              <a:gd name="connsiteX196" fmla="*/ 3378210 w 6362710"/>
              <a:gd name="connsiteY196" fmla="*/ 215900 h 5511800"/>
              <a:gd name="connsiteX197" fmla="*/ 3302010 w 6362710"/>
              <a:gd name="connsiteY197" fmla="*/ 241300 h 5511800"/>
              <a:gd name="connsiteX198" fmla="*/ 3251210 w 6362710"/>
              <a:gd name="connsiteY198" fmla="*/ 266700 h 5511800"/>
              <a:gd name="connsiteX199" fmla="*/ 3175010 w 6362710"/>
              <a:gd name="connsiteY199" fmla="*/ 279400 h 5511800"/>
              <a:gd name="connsiteX200" fmla="*/ 3124210 w 6362710"/>
              <a:gd name="connsiteY200" fmla="*/ 292100 h 5511800"/>
              <a:gd name="connsiteX201" fmla="*/ 3086110 w 6362710"/>
              <a:gd name="connsiteY201" fmla="*/ 304800 h 5511800"/>
              <a:gd name="connsiteX202" fmla="*/ 3009910 w 6362710"/>
              <a:gd name="connsiteY202" fmla="*/ 317500 h 5511800"/>
              <a:gd name="connsiteX203" fmla="*/ 2959110 w 6362710"/>
              <a:gd name="connsiteY203" fmla="*/ 330200 h 5511800"/>
              <a:gd name="connsiteX204" fmla="*/ 2882910 w 6362710"/>
              <a:gd name="connsiteY204" fmla="*/ 355600 h 5511800"/>
              <a:gd name="connsiteX205" fmla="*/ 2717810 w 6362710"/>
              <a:gd name="connsiteY205" fmla="*/ 381000 h 5511800"/>
              <a:gd name="connsiteX206" fmla="*/ 2552710 w 6362710"/>
              <a:gd name="connsiteY206" fmla="*/ 406400 h 5511800"/>
              <a:gd name="connsiteX207" fmla="*/ 2476510 w 6362710"/>
              <a:gd name="connsiteY207" fmla="*/ 444500 h 5511800"/>
              <a:gd name="connsiteX208" fmla="*/ 2438410 w 6362710"/>
              <a:gd name="connsiteY208" fmla="*/ 457200 h 5511800"/>
              <a:gd name="connsiteX209" fmla="*/ 2324110 w 6362710"/>
              <a:gd name="connsiteY209" fmla="*/ 546100 h 551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6362710" h="5511800">
                <a:moveTo>
                  <a:pt x="2324110" y="546100"/>
                </a:moveTo>
                <a:lnTo>
                  <a:pt x="2324110" y="546100"/>
                </a:lnTo>
                <a:cubicBezTo>
                  <a:pt x="2315134" y="538246"/>
                  <a:pt x="2207451" y="439524"/>
                  <a:pt x="2171710" y="419100"/>
                </a:cubicBezTo>
                <a:cubicBezTo>
                  <a:pt x="2160087" y="412458"/>
                  <a:pt x="2146310" y="410633"/>
                  <a:pt x="2133610" y="406400"/>
                </a:cubicBezTo>
                <a:cubicBezTo>
                  <a:pt x="2116677" y="393700"/>
                  <a:pt x="2101188" y="378802"/>
                  <a:pt x="2082810" y="368300"/>
                </a:cubicBezTo>
                <a:cubicBezTo>
                  <a:pt x="2067085" y="359315"/>
                  <a:pt x="2006933" y="346807"/>
                  <a:pt x="1993910" y="342900"/>
                </a:cubicBezTo>
                <a:cubicBezTo>
                  <a:pt x="1968265" y="335207"/>
                  <a:pt x="1943685" y="323994"/>
                  <a:pt x="1917710" y="317500"/>
                </a:cubicBezTo>
                <a:cubicBezTo>
                  <a:pt x="1871034" y="305831"/>
                  <a:pt x="1803430" y="287218"/>
                  <a:pt x="1752610" y="279400"/>
                </a:cubicBezTo>
                <a:cubicBezTo>
                  <a:pt x="1627324" y="260125"/>
                  <a:pt x="1568718" y="262128"/>
                  <a:pt x="1422410" y="254000"/>
                </a:cubicBezTo>
                <a:lnTo>
                  <a:pt x="787410" y="279400"/>
                </a:lnTo>
                <a:cubicBezTo>
                  <a:pt x="683301" y="284879"/>
                  <a:pt x="720699" y="288937"/>
                  <a:pt x="635010" y="317500"/>
                </a:cubicBezTo>
                <a:cubicBezTo>
                  <a:pt x="610595" y="325638"/>
                  <a:pt x="570571" y="330669"/>
                  <a:pt x="546110" y="342900"/>
                </a:cubicBezTo>
                <a:cubicBezTo>
                  <a:pt x="532458" y="349726"/>
                  <a:pt x="521262" y="360727"/>
                  <a:pt x="508010" y="368300"/>
                </a:cubicBezTo>
                <a:cubicBezTo>
                  <a:pt x="450046" y="401422"/>
                  <a:pt x="459198" y="384290"/>
                  <a:pt x="406410" y="431800"/>
                </a:cubicBezTo>
                <a:cubicBezTo>
                  <a:pt x="379710" y="455830"/>
                  <a:pt x="350135" y="478112"/>
                  <a:pt x="330210" y="508000"/>
                </a:cubicBezTo>
                <a:cubicBezTo>
                  <a:pt x="294847" y="561044"/>
                  <a:pt x="315603" y="535307"/>
                  <a:pt x="266710" y="584200"/>
                </a:cubicBezTo>
                <a:cubicBezTo>
                  <a:pt x="262477" y="605367"/>
                  <a:pt x="262942" y="628049"/>
                  <a:pt x="254010" y="647700"/>
                </a:cubicBezTo>
                <a:cubicBezTo>
                  <a:pt x="241378" y="675491"/>
                  <a:pt x="203210" y="723900"/>
                  <a:pt x="203210" y="723900"/>
                </a:cubicBezTo>
                <a:cubicBezTo>
                  <a:pt x="198977" y="740833"/>
                  <a:pt x="196319" y="758241"/>
                  <a:pt x="190510" y="774700"/>
                </a:cubicBezTo>
                <a:cubicBezTo>
                  <a:pt x="170886" y="830302"/>
                  <a:pt x="141311" y="882597"/>
                  <a:pt x="127010" y="939800"/>
                </a:cubicBezTo>
                <a:cubicBezTo>
                  <a:pt x="122777" y="956733"/>
                  <a:pt x="118096" y="973561"/>
                  <a:pt x="114310" y="990600"/>
                </a:cubicBezTo>
                <a:cubicBezTo>
                  <a:pt x="109627" y="1011672"/>
                  <a:pt x="108436" y="1033622"/>
                  <a:pt x="101610" y="1054100"/>
                </a:cubicBezTo>
                <a:cubicBezTo>
                  <a:pt x="95623" y="1072061"/>
                  <a:pt x="82197" y="1086939"/>
                  <a:pt x="76210" y="1104900"/>
                </a:cubicBezTo>
                <a:cubicBezTo>
                  <a:pt x="16227" y="1284850"/>
                  <a:pt x="82687" y="1142746"/>
                  <a:pt x="25410" y="1257300"/>
                </a:cubicBezTo>
                <a:cubicBezTo>
                  <a:pt x="18571" y="1291494"/>
                  <a:pt x="-506" y="1380777"/>
                  <a:pt x="10" y="1409700"/>
                </a:cubicBezTo>
                <a:cubicBezTo>
                  <a:pt x="3717" y="1617273"/>
                  <a:pt x="13894" y="1824714"/>
                  <a:pt x="25410" y="2032000"/>
                </a:cubicBezTo>
                <a:cubicBezTo>
                  <a:pt x="26607" y="2053553"/>
                  <a:pt x="32430" y="2074675"/>
                  <a:pt x="38110" y="2095500"/>
                </a:cubicBezTo>
                <a:cubicBezTo>
                  <a:pt x="117392" y="2386199"/>
                  <a:pt x="17670" y="2008779"/>
                  <a:pt x="88910" y="2222500"/>
                </a:cubicBezTo>
                <a:cubicBezTo>
                  <a:pt x="99949" y="2255618"/>
                  <a:pt x="94946" y="2295054"/>
                  <a:pt x="114310" y="2324100"/>
                </a:cubicBezTo>
                <a:cubicBezTo>
                  <a:pt x="149384" y="2376711"/>
                  <a:pt x="138480" y="2354686"/>
                  <a:pt x="165110" y="2425700"/>
                </a:cubicBezTo>
                <a:cubicBezTo>
                  <a:pt x="169810" y="2438235"/>
                  <a:pt x="172838" y="2451371"/>
                  <a:pt x="177810" y="2463800"/>
                </a:cubicBezTo>
                <a:cubicBezTo>
                  <a:pt x="189784" y="2493734"/>
                  <a:pt x="204892" y="2522401"/>
                  <a:pt x="215910" y="2552700"/>
                </a:cubicBezTo>
                <a:cubicBezTo>
                  <a:pt x="248714" y="2642911"/>
                  <a:pt x="204585" y="2567462"/>
                  <a:pt x="254010" y="2641600"/>
                </a:cubicBezTo>
                <a:cubicBezTo>
                  <a:pt x="259043" y="2666764"/>
                  <a:pt x="270442" y="2728997"/>
                  <a:pt x="279410" y="2755900"/>
                </a:cubicBezTo>
                <a:cubicBezTo>
                  <a:pt x="286619" y="2777527"/>
                  <a:pt x="296343" y="2798233"/>
                  <a:pt x="304810" y="2819400"/>
                </a:cubicBezTo>
                <a:cubicBezTo>
                  <a:pt x="309188" y="2854423"/>
                  <a:pt x="310633" y="2919945"/>
                  <a:pt x="330210" y="2959100"/>
                </a:cubicBezTo>
                <a:cubicBezTo>
                  <a:pt x="337036" y="2972752"/>
                  <a:pt x="347143" y="2984500"/>
                  <a:pt x="355610" y="2997200"/>
                </a:cubicBezTo>
                <a:cubicBezTo>
                  <a:pt x="359843" y="3026833"/>
                  <a:pt x="359708" y="3057428"/>
                  <a:pt x="368310" y="3086100"/>
                </a:cubicBezTo>
                <a:cubicBezTo>
                  <a:pt x="372696" y="3100720"/>
                  <a:pt x="389694" y="3109474"/>
                  <a:pt x="393710" y="3124200"/>
                </a:cubicBezTo>
                <a:cubicBezTo>
                  <a:pt x="403700" y="3160831"/>
                  <a:pt x="405253" y="3260430"/>
                  <a:pt x="419110" y="3302000"/>
                </a:cubicBezTo>
                <a:cubicBezTo>
                  <a:pt x="423937" y="3316480"/>
                  <a:pt x="436043" y="3327400"/>
                  <a:pt x="444510" y="3340100"/>
                </a:cubicBezTo>
                <a:cubicBezTo>
                  <a:pt x="464777" y="3583307"/>
                  <a:pt x="439395" y="3423796"/>
                  <a:pt x="469910" y="3530600"/>
                </a:cubicBezTo>
                <a:cubicBezTo>
                  <a:pt x="474705" y="3547383"/>
                  <a:pt x="475734" y="3565357"/>
                  <a:pt x="482610" y="3581400"/>
                </a:cubicBezTo>
                <a:cubicBezTo>
                  <a:pt x="488623" y="3595429"/>
                  <a:pt x="499543" y="3606800"/>
                  <a:pt x="508010" y="3619500"/>
                </a:cubicBezTo>
                <a:cubicBezTo>
                  <a:pt x="512243" y="3674533"/>
                  <a:pt x="515713" y="3729631"/>
                  <a:pt x="520710" y="3784600"/>
                </a:cubicBezTo>
                <a:cubicBezTo>
                  <a:pt x="524181" y="3822777"/>
                  <a:pt x="533410" y="3860566"/>
                  <a:pt x="533410" y="3898900"/>
                </a:cubicBezTo>
                <a:cubicBezTo>
                  <a:pt x="533410" y="3964321"/>
                  <a:pt x="516991" y="4452248"/>
                  <a:pt x="508010" y="4572000"/>
                </a:cubicBezTo>
                <a:cubicBezTo>
                  <a:pt x="501961" y="4652651"/>
                  <a:pt x="491077" y="4732867"/>
                  <a:pt x="482610" y="4813300"/>
                </a:cubicBezTo>
                <a:cubicBezTo>
                  <a:pt x="486843" y="4855633"/>
                  <a:pt x="487470" y="4898484"/>
                  <a:pt x="495310" y="4940300"/>
                </a:cubicBezTo>
                <a:cubicBezTo>
                  <a:pt x="500244" y="4966615"/>
                  <a:pt x="514216" y="4990525"/>
                  <a:pt x="520710" y="5016500"/>
                </a:cubicBezTo>
                <a:cubicBezTo>
                  <a:pt x="572015" y="5221719"/>
                  <a:pt x="489704" y="4961583"/>
                  <a:pt x="558810" y="5168900"/>
                </a:cubicBezTo>
                <a:cubicBezTo>
                  <a:pt x="590732" y="5264665"/>
                  <a:pt x="547671" y="5146623"/>
                  <a:pt x="596910" y="5245100"/>
                </a:cubicBezTo>
                <a:cubicBezTo>
                  <a:pt x="602897" y="5257074"/>
                  <a:pt x="600144" y="5273734"/>
                  <a:pt x="609610" y="5283200"/>
                </a:cubicBezTo>
                <a:cubicBezTo>
                  <a:pt x="622997" y="5296587"/>
                  <a:pt x="644356" y="5298566"/>
                  <a:pt x="660410" y="5308600"/>
                </a:cubicBezTo>
                <a:cubicBezTo>
                  <a:pt x="748022" y="5363357"/>
                  <a:pt x="672899" y="5332495"/>
                  <a:pt x="762010" y="5372100"/>
                </a:cubicBezTo>
                <a:cubicBezTo>
                  <a:pt x="782842" y="5381359"/>
                  <a:pt x="804164" y="5389495"/>
                  <a:pt x="825510" y="5397500"/>
                </a:cubicBezTo>
                <a:cubicBezTo>
                  <a:pt x="838045" y="5402200"/>
                  <a:pt x="851636" y="5404213"/>
                  <a:pt x="863610" y="5410200"/>
                </a:cubicBezTo>
                <a:cubicBezTo>
                  <a:pt x="885688" y="5421239"/>
                  <a:pt x="903833" y="5440085"/>
                  <a:pt x="927110" y="5448300"/>
                </a:cubicBezTo>
                <a:cubicBezTo>
                  <a:pt x="976488" y="5465728"/>
                  <a:pt x="1029834" y="5469841"/>
                  <a:pt x="1079510" y="5486400"/>
                </a:cubicBezTo>
                <a:cubicBezTo>
                  <a:pt x="1138088" y="5505926"/>
                  <a:pt x="1104483" y="5496475"/>
                  <a:pt x="1181110" y="5511800"/>
                </a:cubicBezTo>
                <a:cubicBezTo>
                  <a:pt x="1231910" y="5507567"/>
                  <a:pt x="1284255" y="5512235"/>
                  <a:pt x="1333510" y="5499100"/>
                </a:cubicBezTo>
                <a:cubicBezTo>
                  <a:pt x="1350864" y="5494472"/>
                  <a:pt x="1356666" y="5470963"/>
                  <a:pt x="1371610" y="5461000"/>
                </a:cubicBezTo>
                <a:cubicBezTo>
                  <a:pt x="1382749" y="5453574"/>
                  <a:pt x="1397010" y="5452533"/>
                  <a:pt x="1409710" y="5448300"/>
                </a:cubicBezTo>
                <a:cubicBezTo>
                  <a:pt x="1422410" y="5435600"/>
                  <a:pt x="1434173" y="5421889"/>
                  <a:pt x="1447810" y="5410200"/>
                </a:cubicBezTo>
                <a:cubicBezTo>
                  <a:pt x="1463881" y="5396425"/>
                  <a:pt x="1483643" y="5387067"/>
                  <a:pt x="1498610" y="5372100"/>
                </a:cubicBezTo>
                <a:cubicBezTo>
                  <a:pt x="1509403" y="5361307"/>
                  <a:pt x="1513217" y="5344793"/>
                  <a:pt x="1524010" y="5334000"/>
                </a:cubicBezTo>
                <a:cubicBezTo>
                  <a:pt x="1534803" y="5323207"/>
                  <a:pt x="1551843" y="5319894"/>
                  <a:pt x="1562110" y="5308600"/>
                </a:cubicBezTo>
                <a:cubicBezTo>
                  <a:pt x="1579398" y="5289583"/>
                  <a:pt x="1681381" y="5158959"/>
                  <a:pt x="1701810" y="5118100"/>
                </a:cubicBezTo>
                <a:cubicBezTo>
                  <a:pt x="1710277" y="5101167"/>
                  <a:pt x="1717176" y="5083354"/>
                  <a:pt x="1727210" y="5067300"/>
                </a:cubicBezTo>
                <a:cubicBezTo>
                  <a:pt x="1738428" y="5049351"/>
                  <a:pt x="1753172" y="5033840"/>
                  <a:pt x="1765310" y="5016500"/>
                </a:cubicBezTo>
                <a:lnTo>
                  <a:pt x="1841510" y="4902200"/>
                </a:lnTo>
                <a:cubicBezTo>
                  <a:pt x="1849977" y="4889500"/>
                  <a:pt x="1857752" y="4876311"/>
                  <a:pt x="1866910" y="4864100"/>
                </a:cubicBezTo>
                <a:cubicBezTo>
                  <a:pt x="1879610" y="4847167"/>
                  <a:pt x="1892872" y="4830640"/>
                  <a:pt x="1905010" y="4813300"/>
                </a:cubicBezTo>
                <a:cubicBezTo>
                  <a:pt x="1922516" y="4788291"/>
                  <a:pt x="1937494" y="4761522"/>
                  <a:pt x="1955810" y="4737100"/>
                </a:cubicBezTo>
                <a:cubicBezTo>
                  <a:pt x="2012226" y="4661878"/>
                  <a:pt x="1982169" y="4703912"/>
                  <a:pt x="2044710" y="4610100"/>
                </a:cubicBezTo>
                <a:lnTo>
                  <a:pt x="2070110" y="4572000"/>
                </a:lnTo>
                <a:cubicBezTo>
                  <a:pt x="2078577" y="4559300"/>
                  <a:pt x="2081030" y="4538727"/>
                  <a:pt x="2095510" y="4533900"/>
                </a:cubicBezTo>
                <a:lnTo>
                  <a:pt x="2133610" y="4521200"/>
                </a:lnTo>
                <a:cubicBezTo>
                  <a:pt x="2141506" y="4497512"/>
                  <a:pt x="2163647" y="4419116"/>
                  <a:pt x="2184410" y="4394200"/>
                </a:cubicBezTo>
                <a:cubicBezTo>
                  <a:pt x="2194181" y="4382474"/>
                  <a:pt x="2209810" y="4377267"/>
                  <a:pt x="2222510" y="4368800"/>
                </a:cubicBezTo>
                <a:cubicBezTo>
                  <a:pt x="2230977" y="4356100"/>
                  <a:pt x="2236423" y="4340751"/>
                  <a:pt x="2247910" y="4330700"/>
                </a:cubicBezTo>
                <a:cubicBezTo>
                  <a:pt x="2327114" y="4261397"/>
                  <a:pt x="2298717" y="4294411"/>
                  <a:pt x="2362210" y="4267200"/>
                </a:cubicBezTo>
                <a:cubicBezTo>
                  <a:pt x="2379611" y="4259742"/>
                  <a:pt x="2395432" y="4248831"/>
                  <a:pt x="2413010" y="4241800"/>
                </a:cubicBezTo>
                <a:cubicBezTo>
                  <a:pt x="2437869" y="4231856"/>
                  <a:pt x="2489210" y="4216400"/>
                  <a:pt x="2489210" y="4216400"/>
                </a:cubicBezTo>
                <a:cubicBezTo>
                  <a:pt x="2595834" y="4136432"/>
                  <a:pt x="2479935" y="4211941"/>
                  <a:pt x="2603510" y="4165600"/>
                </a:cubicBezTo>
                <a:cubicBezTo>
                  <a:pt x="2617802" y="4160241"/>
                  <a:pt x="2627662" y="4146399"/>
                  <a:pt x="2641610" y="4140200"/>
                </a:cubicBezTo>
                <a:cubicBezTo>
                  <a:pt x="2666076" y="4129326"/>
                  <a:pt x="2717810" y="4114800"/>
                  <a:pt x="2717810" y="4114800"/>
                </a:cubicBezTo>
                <a:cubicBezTo>
                  <a:pt x="2738977" y="4123267"/>
                  <a:pt x="2762759" y="4126949"/>
                  <a:pt x="2781310" y="4140200"/>
                </a:cubicBezTo>
                <a:cubicBezTo>
                  <a:pt x="2812467" y="4162455"/>
                  <a:pt x="2803347" y="4187486"/>
                  <a:pt x="2819410" y="4216400"/>
                </a:cubicBezTo>
                <a:cubicBezTo>
                  <a:pt x="2834235" y="4243085"/>
                  <a:pt x="2860557" y="4263640"/>
                  <a:pt x="2870210" y="4292600"/>
                </a:cubicBezTo>
                <a:cubicBezTo>
                  <a:pt x="2874443" y="4305300"/>
                  <a:pt x="2874547" y="4320247"/>
                  <a:pt x="2882910" y="4330700"/>
                </a:cubicBezTo>
                <a:cubicBezTo>
                  <a:pt x="2892445" y="4342619"/>
                  <a:pt x="2908310" y="4347633"/>
                  <a:pt x="2921010" y="4356100"/>
                </a:cubicBezTo>
                <a:cubicBezTo>
                  <a:pt x="2929477" y="4381500"/>
                  <a:pt x="2927478" y="4413368"/>
                  <a:pt x="2946410" y="4432300"/>
                </a:cubicBezTo>
                <a:cubicBezTo>
                  <a:pt x="2959110" y="4445000"/>
                  <a:pt x="2973012" y="4456602"/>
                  <a:pt x="2984510" y="4470400"/>
                </a:cubicBezTo>
                <a:cubicBezTo>
                  <a:pt x="3033502" y="4529191"/>
                  <a:pt x="2983079" y="4490945"/>
                  <a:pt x="3048010" y="4546600"/>
                </a:cubicBezTo>
                <a:cubicBezTo>
                  <a:pt x="3080919" y="4574808"/>
                  <a:pt x="3142222" y="4613641"/>
                  <a:pt x="3175010" y="4635500"/>
                </a:cubicBezTo>
                <a:cubicBezTo>
                  <a:pt x="3187710" y="4643967"/>
                  <a:pt x="3199458" y="4654074"/>
                  <a:pt x="3213110" y="4660900"/>
                </a:cubicBezTo>
                <a:cubicBezTo>
                  <a:pt x="3230043" y="4669367"/>
                  <a:pt x="3247856" y="4676266"/>
                  <a:pt x="3263910" y="4686300"/>
                </a:cubicBezTo>
                <a:cubicBezTo>
                  <a:pt x="3281859" y="4697518"/>
                  <a:pt x="3296332" y="4713898"/>
                  <a:pt x="3314710" y="4724400"/>
                </a:cubicBezTo>
                <a:cubicBezTo>
                  <a:pt x="3326333" y="4731042"/>
                  <a:pt x="3340836" y="4731113"/>
                  <a:pt x="3352810" y="4737100"/>
                </a:cubicBezTo>
                <a:cubicBezTo>
                  <a:pt x="3366462" y="4743926"/>
                  <a:pt x="3377258" y="4755674"/>
                  <a:pt x="3390910" y="4762500"/>
                </a:cubicBezTo>
                <a:cubicBezTo>
                  <a:pt x="3402884" y="4768487"/>
                  <a:pt x="3417308" y="4768699"/>
                  <a:pt x="3429010" y="4775200"/>
                </a:cubicBezTo>
                <a:cubicBezTo>
                  <a:pt x="3455695" y="4790025"/>
                  <a:pt x="3477906" y="4812348"/>
                  <a:pt x="3505210" y="4826000"/>
                </a:cubicBezTo>
                <a:cubicBezTo>
                  <a:pt x="3624345" y="4885568"/>
                  <a:pt x="3475276" y="4814026"/>
                  <a:pt x="3632210" y="4876800"/>
                </a:cubicBezTo>
                <a:cubicBezTo>
                  <a:pt x="3653377" y="4885267"/>
                  <a:pt x="3673716" y="4896202"/>
                  <a:pt x="3695710" y="4902200"/>
                </a:cubicBezTo>
                <a:cubicBezTo>
                  <a:pt x="3720553" y="4908975"/>
                  <a:pt x="3746510" y="4910667"/>
                  <a:pt x="3771910" y="4914900"/>
                </a:cubicBezTo>
                <a:lnTo>
                  <a:pt x="3873510" y="4965700"/>
                </a:lnTo>
                <a:lnTo>
                  <a:pt x="3924310" y="4991100"/>
                </a:lnTo>
                <a:cubicBezTo>
                  <a:pt x="3941243" y="4999567"/>
                  <a:pt x="3957149" y="5010513"/>
                  <a:pt x="3975110" y="5016500"/>
                </a:cubicBezTo>
                <a:lnTo>
                  <a:pt x="4013210" y="5029200"/>
                </a:lnTo>
                <a:cubicBezTo>
                  <a:pt x="4030143" y="5041900"/>
                  <a:pt x="4045078" y="5057834"/>
                  <a:pt x="4064010" y="5067300"/>
                </a:cubicBezTo>
                <a:lnTo>
                  <a:pt x="4178310" y="5105400"/>
                </a:lnTo>
                <a:cubicBezTo>
                  <a:pt x="4191010" y="5109633"/>
                  <a:pt x="4205271" y="5110674"/>
                  <a:pt x="4216410" y="5118100"/>
                </a:cubicBezTo>
                <a:cubicBezTo>
                  <a:pt x="4325599" y="5190893"/>
                  <a:pt x="4187450" y="5103620"/>
                  <a:pt x="4292610" y="5156200"/>
                </a:cubicBezTo>
                <a:cubicBezTo>
                  <a:pt x="4380315" y="5200053"/>
                  <a:pt x="4275784" y="5167869"/>
                  <a:pt x="4381510" y="5194300"/>
                </a:cubicBezTo>
                <a:cubicBezTo>
                  <a:pt x="4490699" y="5267093"/>
                  <a:pt x="4352550" y="5179820"/>
                  <a:pt x="4457710" y="5232400"/>
                </a:cubicBezTo>
                <a:cubicBezTo>
                  <a:pt x="4471362" y="5239226"/>
                  <a:pt x="4481862" y="5251601"/>
                  <a:pt x="4495810" y="5257800"/>
                </a:cubicBezTo>
                <a:cubicBezTo>
                  <a:pt x="4565870" y="5288938"/>
                  <a:pt x="4567216" y="5278827"/>
                  <a:pt x="4635510" y="5295900"/>
                </a:cubicBezTo>
                <a:cubicBezTo>
                  <a:pt x="4648497" y="5299147"/>
                  <a:pt x="4660910" y="5304367"/>
                  <a:pt x="4673610" y="5308600"/>
                </a:cubicBezTo>
                <a:cubicBezTo>
                  <a:pt x="4741343" y="5304367"/>
                  <a:pt x="4809567" y="5305070"/>
                  <a:pt x="4876810" y="5295900"/>
                </a:cubicBezTo>
                <a:cubicBezTo>
                  <a:pt x="4966913" y="5283613"/>
                  <a:pt x="4931062" y="5275124"/>
                  <a:pt x="4991110" y="5245100"/>
                </a:cubicBezTo>
                <a:cubicBezTo>
                  <a:pt x="5003084" y="5239113"/>
                  <a:pt x="5017508" y="5238901"/>
                  <a:pt x="5029210" y="5232400"/>
                </a:cubicBezTo>
                <a:cubicBezTo>
                  <a:pt x="5055895" y="5217575"/>
                  <a:pt x="5080010" y="5198533"/>
                  <a:pt x="5105410" y="5181600"/>
                </a:cubicBezTo>
                <a:lnTo>
                  <a:pt x="5143510" y="5156200"/>
                </a:lnTo>
                <a:lnTo>
                  <a:pt x="5181610" y="5130800"/>
                </a:lnTo>
                <a:cubicBezTo>
                  <a:pt x="5207119" y="5092536"/>
                  <a:pt x="5213074" y="5087016"/>
                  <a:pt x="5232410" y="5041900"/>
                </a:cubicBezTo>
                <a:cubicBezTo>
                  <a:pt x="5237683" y="5029595"/>
                  <a:pt x="5239123" y="5015774"/>
                  <a:pt x="5245110" y="5003800"/>
                </a:cubicBezTo>
                <a:cubicBezTo>
                  <a:pt x="5251936" y="4990148"/>
                  <a:pt x="5263684" y="4979352"/>
                  <a:pt x="5270510" y="4965700"/>
                </a:cubicBezTo>
                <a:cubicBezTo>
                  <a:pt x="5280705" y="4945310"/>
                  <a:pt x="5285715" y="4922590"/>
                  <a:pt x="5295910" y="4902200"/>
                </a:cubicBezTo>
                <a:cubicBezTo>
                  <a:pt x="5302736" y="4888548"/>
                  <a:pt x="5313220" y="4877043"/>
                  <a:pt x="5321310" y="4864100"/>
                </a:cubicBezTo>
                <a:cubicBezTo>
                  <a:pt x="5334393" y="4843168"/>
                  <a:pt x="5346710" y="4821767"/>
                  <a:pt x="5359410" y="4800600"/>
                </a:cubicBezTo>
                <a:cubicBezTo>
                  <a:pt x="5393005" y="4666219"/>
                  <a:pt x="5347393" y="4824464"/>
                  <a:pt x="5397510" y="4711700"/>
                </a:cubicBezTo>
                <a:cubicBezTo>
                  <a:pt x="5408384" y="4687234"/>
                  <a:pt x="5408058" y="4657777"/>
                  <a:pt x="5422910" y="4635500"/>
                </a:cubicBezTo>
                <a:cubicBezTo>
                  <a:pt x="5431377" y="4622800"/>
                  <a:pt x="5441484" y="4611052"/>
                  <a:pt x="5448310" y="4597400"/>
                </a:cubicBezTo>
                <a:cubicBezTo>
                  <a:pt x="5458980" y="4576060"/>
                  <a:pt x="5467606" y="4528845"/>
                  <a:pt x="5473710" y="4508500"/>
                </a:cubicBezTo>
                <a:cubicBezTo>
                  <a:pt x="5481403" y="4482855"/>
                  <a:pt x="5490643" y="4457700"/>
                  <a:pt x="5499110" y="4432300"/>
                </a:cubicBezTo>
                <a:cubicBezTo>
                  <a:pt x="5503343" y="4419600"/>
                  <a:pt x="5508563" y="4407187"/>
                  <a:pt x="5511810" y="4394200"/>
                </a:cubicBezTo>
                <a:cubicBezTo>
                  <a:pt x="5516043" y="4377267"/>
                  <a:pt x="5521087" y="4360516"/>
                  <a:pt x="5524510" y="4343400"/>
                </a:cubicBezTo>
                <a:cubicBezTo>
                  <a:pt x="5529560" y="4318150"/>
                  <a:pt x="5531624" y="4292337"/>
                  <a:pt x="5537210" y="4267200"/>
                </a:cubicBezTo>
                <a:cubicBezTo>
                  <a:pt x="5548678" y="4215594"/>
                  <a:pt x="5554132" y="4234775"/>
                  <a:pt x="5575310" y="4178300"/>
                </a:cubicBezTo>
                <a:cubicBezTo>
                  <a:pt x="5581439" y="4161957"/>
                  <a:pt x="5584224" y="4144539"/>
                  <a:pt x="5588010" y="4127500"/>
                </a:cubicBezTo>
                <a:cubicBezTo>
                  <a:pt x="5601443" y="4067053"/>
                  <a:pt x="5605361" y="4024646"/>
                  <a:pt x="5626110" y="3962400"/>
                </a:cubicBezTo>
                <a:cubicBezTo>
                  <a:pt x="5630343" y="3949700"/>
                  <a:pt x="5635132" y="3937172"/>
                  <a:pt x="5638810" y="3924300"/>
                </a:cubicBezTo>
                <a:cubicBezTo>
                  <a:pt x="5643605" y="3907517"/>
                  <a:pt x="5645381" y="3889843"/>
                  <a:pt x="5651510" y="3873500"/>
                </a:cubicBezTo>
                <a:cubicBezTo>
                  <a:pt x="5658157" y="3855773"/>
                  <a:pt x="5669221" y="3840000"/>
                  <a:pt x="5676910" y="3822700"/>
                </a:cubicBezTo>
                <a:cubicBezTo>
                  <a:pt x="5686169" y="3801868"/>
                  <a:pt x="5694305" y="3780546"/>
                  <a:pt x="5702310" y="3759200"/>
                </a:cubicBezTo>
                <a:cubicBezTo>
                  <a:pt x="5707010" y="3746665"/>
                  <a:pt x="5712106" y="3734168"/>
                  <a:pt x="5715010" y="3721100"/>
                </a:cubicBezTo>
                <a:cubicBezTo>
                  <a:pt x="5720596" y="3695963"/>
                  <a:pt x="5719567" y="3669329"/>
                  <a:pt x="5727710" y="3644900"/>
                </a:cubicBezTo>
                <a:cubicBezTo>
                  <a:pt x="5732537" y="3630420"/>
                  <a:pt x="5744643" y="3619500"/>
                  <a:pt x="5753110" y="3606800"/>
                </a:cubicBezTo>
                <a:cubicBezTo>
                  <a:pt x="5780942" y="3467640"/>
                  <a:pt x="5746141" y="3612683"/>
                  <a:pt x="5791210" y="3492500"/>
                </a:cubicBezTo>
                <a:cubicBezTo>
                  <a:pt x="5797339" y="3476157"/>
                  <a:pt x="5796104" y="3457312"/>
                  <a:pt x="5803910" y="3441700"/>
                </a:cubicBezTo>
                <a:cubicBezTo>
                  <a:pt x="5834291" y="3380937"/>
                  <a:pt x="5850999" y="3369211"/>
                  <a:pt x="5892810" y="3327400"/>
                </a:cubicBezTo>
                <a:cubicBezTo>
                  <a:pt x="5897043" y="3306233"/>
                  <a:pt x="5900275" y="3284841"/>
                  <a:pt x="5905510" y="3263900"/>
                </a:cubicBezTo>
                <a:cubicBezTo>
                  <a:pt x="5908757" y="3250913"/>
                  <a:pt x="5914532" y="3238672"/>
                  <a:pt x="5918210" y="3225800"/>
                </a:cubicBezTo>
                <a:cubicBezTo>
                  <a:pt x="5923005" y="3209017"/>
                  <a:pt x="5926115" y="3191783"/>
                  <a:pt x="5930910" y="3175000"/>
                </a:cubicBezTo>
                <a:cubicBezTo>
                  <a:pt x="5934588" y="3162128"/>
                  <a:pt x="5939932" y="3149772"/>
                  <a:pt x="5943610" y="3136900"/>
                </a:cubicBezTo>
                <a:cubicBezTo>
                  <a:pt x="5948405" y="3120117"/>
                  <a:pt x="5950181" y="3102443"/>
                  <a:pt x="5956310" y="3086100"/>
                </a:cubicBezTo>
                <a:cubicBezTo>
                  <a:pt x="5962957" y="3068373"/>
                  <a:pt x="5975063" y="3053027"/>
                  <a:pt x="5981710" y="3035300"/>
                </a:cubicBezTo>
                <a:cubicBezTo>
                  <a:pt x="5993115" y="3004888"/>
                  <a:pt x="5999063" y="2950504"/>
                  <a:pt x="6007110" y="2921000"/>
                </a:cubicBezTo>
                <a:cubicBezTo>
                  <a:pt x="6014155" y="2895169"/>
                  <a:pt x="6024043" y="2870200"/>
                  <a:pt x="6032510" y="2844800"/>
                </a:cubicBezTo>
                <a:cubicBezTo>
                  <a:pt x="6036743" y="2832100"/>
                  <a:pt x="6041963" y="2819687"/>
                  <a:pt x="6045210" y="2806700"/>
                </a:cubicBezTo>
                <a:cubicBezTo>
                  <a:pt x="6049443" y="2789767"/>
                  <a:pt x="6052894" y="2772618"/>
                  <a:pt x="6057910" y="2755900"/>
                </a:cubicBezTo>
                <a:cubicBezTo>
                  <a:pt x="6065603" y="2730255"/>
                  <a:pt x="6078059" y="2705954"/>
                  <a:pt x="6083310" y="2679700"/>
                </a:cubicBezTo>
                <a:cubicBezTo>
                  <a:pt x="6087543" y="2658533"/>
                  <a:pt x="6090330" y="2637025"/>
                  <a:pt x="6096010" y="2616200"/>
                </a:cubicBezTo>
                <a:cubicBezTo>
                  <a:pt x="6120308" y="2527107"/>
                  <a:pt x="6119233" y="2563585"/>
                  <a:pt x="6134110" y="2489200"/>
                </a:cubicBezTo>
                <a:cubicBezTo>
                  <a:pt x="6156461" y="2377444"/>
                  <a:pt x="6134794" y="2449049"/>
                  <a:pt x="6159510" y="2374900"/>
                </a:cubicBezTo>
                <a:cubicBezTo>
                  <a:pt x="6163743" y="2345267"/>
                  <a:pt x="6166855" y="2315451"/>
                  <a:pt x="6172210" y="2286000"/>
                </a:cubicBezTo>
                <a:cubicBezTo>
                  <a:pt x="6175332" y="2268827"/>
                  <a:pt x="6182256" y="2252452"/>
                  <a:pt x="6184910" y="2235200"/>
                </a:cubicBezTo>
                <a:cubicBezTo>
                  <a:pt x="6190739" y="2197311"/>
                  <a:pt x="6192855" y="2158938"/>
                  <a:pt x="6197610" y="2120900"/>
                </a:cubicBezTo>
                <a:cubicBezTo>
                  <a:pt x="6201323" y="2091197"/>
                  <a:pt x="6207004" y="2061751"/>
                  <a:pt x="6210310" y="2032000"/>
                </a:cubicBezTo>
                <a:cubicBezTo>
                  <a:pt x="6230475" y="1850512"/>
                  <a:pt x="6205337" y="1945319"/>
                  <a:pt x="6248410" y="1816100"/>
                </a:cubicBezTo>
                <a:cubicBezTo>
                  <a:pt x="6258882" y="1690436"/>
                  <a:pt x="6265361" y="1587391"/>
                  <a:pt x="6286510" y="1460500"/>
                </a:cubicBezTo>
                <a:cubicBezTo>
                  <a:pt x="6290743" y="1435100"/>
                  <a:pt x="6294604" y="1409635"/>
                  <a:pt x="6299210" y="1384300"/>
                </a:cubicBezTo>
                <a:cubicBezTo>
                  <a:pt x="6308568" y="1332833"/>
                  <a:pt x="6318373" y="1297616"/>
                  <a:pt x="6324610" y="1244600"/>
                </a:cubicBezTo>
                <a:cubicBezTo>
                  <a:pt x="6330073" y="1198162"/>
                  <a:pt x="6332146" y="1151373"/>
                  <a:pt x="6337310" y="1104900"/>
                </a:cubicBezTo>
                <a:cubicBezTo>
                  <a:pt x="6366854" y="839003"/>
                  <a:pt x="6331122" y="1280432"/>
                  <a:pt x="6362710" y="838200"/>
                </a:cubicBezTo>
                <a:cubicBezTo>
                  <a:pt x="6354243" y="715433"/>
                  <a:pt x="6367156" y="589284"/>
                  <a:pt x="6337310" y="469900"/>
                </a:cubicBezTo>
                <a:cubicBezTo>
                  <a:pt x="6316928" y="388373"/>
                  <a:pt x="6241279" y="383784"/>
                  <a:pt x="6184910" y="355600"/>
                </a:cubicBezTo>
                <a:cubicBezTo>
                  <a:pt x="6064943" y="295617"/>
                  <a:pt x="6169226" y="333439"/>
                  <a:pt x="6083310" y="304800"/>
                </a:cubicBezTo>
                <a:cubicBezTo>
                  <a:pt x="6021251" y="242741"/>
                  <a:pt x="6072418" y="285876"/>
                  <a:pt x="5994410" y="241300"/>
                </a:cubicBezTo>
                <a:cubicBezTo>
                  <a:pt x="5930637" y="204859"/>
                  <a:pt x="5982267" y="223396"/>
                  <a:pt x="5905510" y="190500"/>
                </a:cubicBezTo>
                <a:cubicBezTo>
                  <a:pt x="5893205" y="185227"/>
                  <a:pt x="5879384" y="183787"/>
                  <a:pt x="5867410" y="177800"/>
                </a:cubicBezTo>
                <a:cubicBezTo>
                  <a:pt x="5800561" y="144375"/>
                  <a:pt x="5801827" y="128551"/>
                  <a:pt x="5727710" y="101600"/>
                </a:cubicBezTo>
                <a:cubicBezTo>
                  <a:pt x="5707424" y="94223"/>
                  <a:pt x="5685377" y="93133"/>
                  <a:pt x="5664210" y="88900"/>
                </a:cubicBezTo>
                <a:cubicBezTo>
                  <a:pt x="5627864" y="70727"/>
                  <a:pt x="5612684" y="60143"/>
                  <a:pt x="5575310" y="50800"/>
                </a:cubicBezTo>
                <a:cubicBezTo>
                  <a:pt x="5554369" y="45565"/>
                  <a:pt x="5532565" y="44030"/>
                  <a:pt x="5511810" y="38100"/>
                </a:cubicBezTo>
                <a:cubicBezTo>
                  <a:pt x="5473194" y="27067"/>
                  <a:pt x="5397510" y="0"/>
                  <a:pt x="5397510" y="0"/>
                </a:cubicBezTo>
                <a:lnTo>
                  <a:pt x="4064010" y="12700"/>
                </a:lnTo>
                <a:cubicBezTo>
                  <a:pt x="4034081" y="13234"/>
                  <a:pt x="4003989" y="17524"/>
                  <a:pt x="3975110" y="25400"/>
                </a:cubicBezTo>
                <a:cubicBezTo>
                  <a:pt x="3956845" y="30381"/>
                  <a:pt x="3942444" y="45360"/>
                  <a:pt x="3924310" y="50800"/>
                </a:cubicBezTo>
                <a:cubicBezTo>
                  <a:pt x="3736724" y="107076"/>
                  <a:pt x="3936923" y="29662"/>
                  <a:pt x="3797310" y="76200"/>
                </a:cubicBezTo>
                <a:cubicBezTo>
                  <a:pt x="3775683" y="83409"/>
                  <a:pt x="3755599" y="94896"/>
                  <a:pt x="3733810" y="101600"/>
                </a:cubicBezTo>
                <a:cubicBezTo>
                  <a:pt x="3700445" y="111866"/>
                  <a:pt x="3666077" y="118533"/>
                  <a:pt x="3632210" y="127000"/>
                </a:cubicBezTo>
                <a:cubicBezTo>
                  <a:pt x="3615277" y="131233"/>
                  <a:pt x="3597022" y="131894"/>
                  <a:pt x="3581410" y="139700"/>
                </a:cubicBezTo>
                <a:cubicBezTo>
                  <a:pt x="3564477" y="148167"/>
                  <a:pt x="3548011" y="157642"/>
                  <a:pt x="3530610" y="165100"/>
                </a:cubicBezTo>
                <a:cubicBezTo>
                  <a:pt x="3487803" y="183446"/>
                  <a:pt x="3490045" y="174388"/>
                  <a:pt x="3441710" y="190500"/>
                </a:cubicBezTo>
                <a:cubicBezTo>
                  <a:pt x="3420083" y="197709"/>
                  <a:pt x="3399635" y="208109"/>
                  <a:pt x="3378210" y="215900"/>
                </a:cubicBezTo>
                <a:cubicBezTo>
                  <a:pt x="3353048" y="225050"/>
                  <a:pt x="3325957" y="229326"/>
                  <a:pt x="3302010" y="241300"/>
                </a:cubicBezTo>
                <a:cubicBezTo>
                  <a:pt x="3285077" y="249767"/>
                  <a:pt x="3269344" y="261260"/>
                  <a:pt x="3251210" y="266700"/>
                </a:cubicBezTo>
                <a:cubicBezTo>
                  <a:pt x="3226546" y="274099"/>
                  <a:pt x="3200260" y="274350"/>
                  <a:pt x="3175010" y="279400"/>
                </a:cubicBezTo>
                <a:cubicBezTo>
                  <a:pt x="3157894" y="282823"/>
                  <a:pt x="3140993" y="287305"/>
                  <a:pt x="3124210" y="292100"/>
                </a:cubicBezTo>
                <a:cubicBezTo>
                  <a:pt x="3111338" y="295778"/>
                  <a:pt x="3099178" y="301896"/>
                  <a:pt x="3086110" y="304800"/>
                </a:cubicBezTo>
                <a:cubicBezTo>
                  <a:pt x="3060973" y="310386"/>
                  <a:pt x="3035160" y="312450"/>
                  <a:pt x="3009910" y="317500"/>
                </a:cubicBezTo>
                <a:cubicBezTo>
                  <a:pt x="2992794" y="320923"/>
                  <a:pt x="2975828" y="325184"/>
                  <a:pt x="2959110" y="330200"/>
                </a:cubicBezTo>
                <a:cubicBezTo>
                  <a:pt x="2933465" y="337893"/>
                  <a:pt x="2909415" y="351814"/>
                  <a:pt x="2882910" y="355600"/>
                </a:cubicBezTo>
                <a:cubicBezTo>
                  <a:pt x="2625129" y="392426"/>
                  <a:pt x="2946885" y="345758"/>
                  <a:pt x="2717810" y="381000"/>
                </a:cubicBezTo>
                <a:cubicBezTo>
                  <a:pt x="2684894" y="386064"/>
                  <a:pt x="2588349" y="398480"/>
                  <a:pt x="2552710" y="406400"/>
                </a:cubicBezTo>
                <a:cubicBezTo>
                  <a:pt x="2495251" y="419169"/>
                  <a:pt x="2531312" y="417099"/>
                  <a:pt x="2476510" y="444500"/>
                </a:cubicBezTo>
                <a:cubicBezTo>
                  <a:pt x="2464536" y="450487"/>
                  <a:pt x="2450112" y="450699"/>
                  <a:pt x="2438410" y="457200"/>
                </a:cubicBezTo>
                <a:cubicBezTo>
                  <a:pt x="2334290" y="515045"/>
                  <a:pt x="2343160" y="531283"/>
                  <a:pt x="2324110" y="54610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Freeform 5"/>
          <p:cNvSpPr/>
          <p:nvPr/>
        </p:nvSpPr>
        <p:spPr>
          <a:xfrm>
            <a:off x="7682178" y="1324302"/>
            <a:ext cx="426111" cy="144915"/>
          </a:xfrm>
          <a:custGeom>
            <a:avLst/>
            <a:gdLst>
              <a:gd name="connsiteX0" fmla="*/ 0 w 2032000"/>
              <a:gd name="connsiteY0" fmla="*/ 965200 h 1114313"/>
              <a:gd name="connsiteX1" fmla="*/ 0 w 2032000"/>
              <a:gd name="connsiteY1" fmla="*/ 965200 h 1114313"/>
              <a:gd name="connsiteX2" fmla="*/ 355600 w 2032000"/>
              <a:gd name="connsiteY2" fmla="*/ 939800 h 1114313"/>
              <a:gd name="connsiteX3" fmla="*/ 431800 w 2032000"/>
              <a:gd name="connsiteY3" fmla="*/ 914400 h 1114313"/>
              <a:gd name="connsiteX4" fmla="*/ 482600 w 2032000"/>
              <a:gd name="connsiteY4" fmla="*/ 901700 h 1114313"/>
              <a:gd name="connsiteX5" fmla="*/ 520700 w 2032000"/>
              <a:gd name="connsiteY5" fmla="*/ 876300 h 1114313"/>
              <a:gd name="connsiteX6" fmla="*/ 622300 w 2032000"/>
              <a:gd name="connsiteY6" fmla="*/ 850900 h 1114313"/>
              <a:gd name="connsiteX7" fmla="*/ 787400 w 2032000"/>
              <a:gd name="connsiteY7" fmla="*/ 812800 h 1114313"/>
              <a:gd name="connsiteX8" fmla="*/ 825500 w 2032000"/>
              <a:gd name="connsiteY8" fmla="*/ 787400 h 1114313"/>
              <a:gd name="connsiteX9" fmla="*/ 863600 w 2032000"/>
              <a:gd name="connsiteY9" fmla="*/ 774700 h 1114313"/>
              <a:gd name="connsiteX10" fmla="*/ 965200 w 2032000"/>
              <a:gd name="connsiteY10" fmla="*/ 685800 h 1114313"/>
              <a:gd name="connsiteX11" fmla="*/ 1041400 w 2032000"/>
              <a:gd name="connsiteY11" fmla="*/ 647700 h 1114313"/>
              <a:gd name="connsiteX12" fmla="*/ 1117600 w 2032000"/>
              <a:gd name="connsiteY12" fmla="*/ 596900 h 1114313"/>
              <a:gd name="connsiteX13" fmla="*/ 1155700 w 2032000"/>
              <a:gd name="connsiteY13" fmla="*/ 571500 h 1114313"/>
              <a:gd name="connsiteX14" fmla="*/ 1193800 w 2032000"/>
              <a:gd name="connsiteY14" fmla="*/ 546100 h 1114313"/>
              <a:gd name="connsiteX15" fmla="*/ 1219200 w 2032000"/>
              <a:gd name="connsiteY15" fmla="*/ 508000 h 1114313"/>
              <a:gd name="connsiteX16" fmla="*/ 1295400 w 2032000"/>
              <a:gd name="connsiteY16" fmla="*/ 431800 h 1114313"/>
              <a:gd name="connsiteX17" fmla="*/ 1333500 w 2032000"/>
              <a:gd name="connsiteY17" fmla="*/ 381000 h 1114313"/>
              <a:gd name="connsiteX18" fmla="*/ 1371600 w 2032000"/>
              <a:gd name="connsiteY18" fmla="*/ 342900 h 1114313"/>
              <a:gd name="connsiteX19" fmla="*/ 1397000 w 2032000"/>
              <a:gd name="connsiteY19" fmla="*/ 304800 h 1114313"/>
              <a:gd name="connsiteX20" fmla="*/ 1511300 w 2032000"/>
              <a:gd name="connsiteY20" fmla="*/ 241300 h 1114313"/>
              <a:gd name="connsiteX21" fmla="*/ 1600200 w 2032000"/>
              <a:gd name="connsiteY21" fmla="*/ 203200 h 1114313"/>
              <a:gd name="connsiteX22" fmla="*/ 1676400 w 2032000"/>
              <a:gd name="connsiteY22" fmla="*/ 152400 h 1114313"/>
              <a:gd name="connsiteX23" fmla="*/ 1752600 w 2032000"/>
              <a:gd name="connsiteY23" fmla="*/ 88900 h 1114313"/>
              <a:gd name="connsiteX24" fmla="*/ 1790700 w 2032000"/>
              <a:gd name="connsiteY24" fmla="*/ 76200 h 1114313"/>
              <a:gd name="connsiteX25" fmla="*/ 1828800 w 2032000"/>
              <a:gd name="connsiteY25" fmla="*/ 50800 h 1114313"/>
              <a:gd name="connsiteX26" fmla="*/ 1866900 w 2032000"/>
              <a:gd name="connsiteY26" fmla="*/ 38100 h 1114313"/>
              <a:gd name="connsiteX27" fmla="*/ 1943100 w 2032000"/>
              <a:gd name="connsiteY27" fmla="*/ 0 h 1114313"/>
              <a:gd name="connsiteX28" fmla="*/ 2032000 w 2032000"/>
              <a:gd name="connsiteY28" fmla="*/ 114300 h 1114313"/>
              <a:gd name="connsiteX29" fmla="*/ 2019300 w 2032000"/>
              <a:gd name="connsiteY29" fmla="*/ 431800 h 1114313"/>
              <a:gd name="connsiteX30" fmla="*/ 2006600 w 2032000"/>
              <a:gd name="connsiteY30" fmla="*/ 469900 h 1114313"/>
              <a:gd name="connsiteX31" fmla="*/ 1955800 w 2032000"/>
              <a:gd name="connsiteY31" fmla="*/ 520700 h 1114313"/>
              <a:gd name="connsiteX32" fmla="*/ 1866900 w 2032000"/>
              <a:gd name="connsiteY32" fmla="*/ 635000 h 1114313"/>
              <a:gd name="connsiteX33" fmla="*/ 1828800 w 2032000"/>
              <a:gd name="connsiteY33" fmla="*/ 673100 h 1114313"/>
              <a:gd name="connsiteX34" fmla="*/ 1790700 w 2032000"/>
              <a:gd name="connsiteY34" fmla="*/ 711200 h 1114313"/>
              <a:gd name="connsiteX35" fmla="*/ 1739900 w 2032000"/>
              <a:gd name="connsiteY35" fmla="*/ 736600 h 1114313"/>
              <a:gd name="connsiteX36" fmla="*/ 1600200 w 2032000"/>
              <a:gd name="connsiteY36" fmla="*/ 812800 h 1114313"/>
              <a:gd name="connsiteX37" fmla="*/ 1409700 w 2032000"/>
              <a:gd name="connsiteY37" fmla="*/ 863600 h 1114313"/>
              <a:gd name="connsiteX38" fmla="*/ 1320800 w 2032000"/>
              <a:gd name="connsiteY38" fmla="*/ 901700 h 1114313"/>
              <a:gd name="connsiteX39" fmla="*/ 1219200 w 2032000"/>
              <a:gd name="connsiteY39" fmla="*/ 939800 h 1114313"/>
              <a:gd name="connsiteX40" fmla="*/ 1168400 w 2032000"/>
              <a:gd name="connsiteY40" fmla="*/ 965200 h 1114313"/>
              <a:gd name="connsiteX41" fmla="*/ 1092200 w 2032000"/>
              <a:gd name="connsiteY41" fmla="*/ 990600 h 1114313"/>
              <a:gd name="connsiteX42" fmla="*/ 1041400 w 2032000"/>
              <a:gd name="connsiteY42" fmla="*/ 1016000 h 1114313"/>
              <a:gd name="connsiteX43" fmla="*/ 952500 w 2032000"/>
              <a:gd name="connsiteY43" fmla="*/ 1041400 h 1114313"/>
              <a:gd name="connsiteX44" fmla="*/ 914400 w 2032000"/>
              <a:gd name="connsiteY44" fmla="*/ 1066800 h 1114313"/>
              <a:gd name="connsiteX45" fmla="*/ 736600 w 2032000"/>
              <a:gd name="connsiteY45" fmla="*/ 1092200 h 1114313"/>
              <a:gd name="connsiteX46" fmla="*/ 444500 w 2032000"/>
              <a:gd name="connsiteY46" fmla="*/ 1092200 h 1114313"/>
              <a:gd name="connsiteX47" fmla="*/ 203200 w 2032000"/>
              <a:gd name="connsiteY47" fmla="*/ 1054100 h 1114313"/>
              <a:gd name="connsiteX48" fmla="*/ 165100 w 2032000"/>
              <a:gd name="connsiteY48" fmla="*/ 1041400 h 1114313"/>
              <a:gd name="connsiteX49" fmla="*/ 38100 w 2032000"/>
              <a:gd name="connsiteY49" fmla="*/ 1016000 h 1114313"/>
              <a:gd name="connsiteX50" fmla="*/ 0 w 2032000"/>
              <a:gd name="connsiteY50" fmla="*/ 965200 h 11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000" h="1114313">
                <a:moveTo>
                  <a:pt x="0" y="965200"/>
                </a:moveTo>
                <a:lnTo>
                  <a:pt x="0" y="965200"/>
                </a:lnTo>
                <a:cubicBezTo>
                  <a:pt x="33273" y="963449"/>
                  <a:pt x="278476" y="955225"/>
                  <a:pt x="355600" y="939800"/>
                </a:cubicBezTo>
                <a:cubicBezTo>
                  <a:pt x="381854" y="934549"/>
                  <a:pt x="405825" y="920894"/>
                  <a:pt x="431800" y="914400"/>
                </a:cubicBezTo>
                <a:lnTo>
                  <a:pt x="482600" y="901700"/>
                </a:lnTo>
                <a:cubicBezTo>
                  <a:pt x="495300" y="893233"/>
                  <a:pt x="507048" y="883126"/>
                  <a:pt x="520700" y="876300"/>
                </a:cubicBezTo>
                <a:cubicBezTo>
                  <a:pt x="551528" y="860886"/>
                  <a:pt x="590419" y="859595"/>
                  <a:pt x="622300" y="850900"/>
                </a:cubicBezTo>
                <a:cubicBezTo>
                  <a:pt x="775710" y="809061"/>
                  <a:pt x="617421" y="837083"/>
                  <a:pt x="787400" y="812800"/>
                </a:cubicBezTo>
                <a:cubicBezTo>
                  <a:pt x="800100" y="804333"/>
                  <a:pt x="811848" y="794226"/>
                  <a:pt x="825500" y="787400"/>
                </a:cubicBezTo>
                <a:cubicBezTo>
                  <a:pt x="837474" y="781413"/>
                  <a:pt x="851977" y="781342"/>
                  <a:pt x="863600" y="774700"/>
                </a:cubicBezTo>
                <a:cubicBezTo>
                  <a:pt x="918899" y="743100"/>
                  <a:pt x="916017" y="727957"/>
                  <a:pt x="965200" y="685800"/>
                </a:cubicBezTo>
                <a:cubicBezTo>
                  <a:pt x="1027515" y="632387"/>
                  <a:pt x="977351" y="683283"/>
                  <a:pt x="1041400" y="647700"/>
                </a:cubicBezTo>
                <a:cubicBezTo>
                  <a:pt x="1068085" y="632875"/>
                  <a:pt x="1092200" y="613833"/>
                  <a:pt x="1117600" y="596900"/>
                </a:cubicBezTo>
                <a:lnTo>
                  <a:pt x="1155700" y="571500"/>
                </a:lnTo>
                <a:lnTo>
                  <a:pt x="1193800" y="546100"/>
                </a:lnTo>
                <a:cubicBezTo>
                  <a:pt x="1202267" y="533400"/>
                  <a:pt x="1209059" y="519408"/>
                  <a:pt x="1219200" y="508000"/>
                </a:cubicBezTo>
                <a:cubicBezTo>
                  <a:pt x="1243065" y="481152"/>
                  <a:pt x="1273847" y="460537"/>
                  <a:pt x="1295400" y="431800"/>
                </a:cubicBezTo>
                <a:cubicBezTo>
                  <a:pt x="1308100" y="414867"/>
                  <a:pt x="1319725" y="397071"/>
                  <a:pt x="1333500" y="381000"/>
                </a:cubicBezTo>
                <a:cubicBezTo>
                  <a:pt x="1345189" y="367363"/>
                  <a:pt x="1360102" y="356698"/>
                  <a:pt x="1371600" y="342900"/>
                </a:cubicBezTo>
                <a:cubicBezTo>
                  <a:pt x="1381371" y="331174"/>
                  <a:pt x="1385513" y="314851"/>
                  <a:pt x="1397000" y="304800"/>
                </a:cubicBezTo>
                <a:cubicBezTo>
                  <a:pt x="1503782" y="211366"/>
                  <a:pt x="1435713" y="279094"/>
                  <a:pt x="1511300" y="241300"/>
                </a:cubicBezTo>
                <a:cubicBezTo>
                  <a:pt x="1599005" y="197447"/>
                  <a:pt x="1494474" y="229631"/>
                  <a:pt x="1600200" y="203200"/>
                </a:cubicBezTo>
                <a:cubicBezTo>
                  <a:pt x="1625600" y="186267"/>
                  <a:pt x="1652949" y="171943"/>
                  <a:pt x="1676400" y="152400"/>
                </a:cubicBezTo>
                <a:cubicBezTo>
                  <a:pt x="1701800" y="131233"/>
                  <a:pt x="1725090" y="107240"/>
                  <a:pt x="1752600" y="88900"/>
                </a:cubicBezTo>
                <a:cubicBezTo>
                  <a:pt x="1763739" y="81474"/>
                  <a:pt x="1778726" y="82187"/>
                  <a:pt x="1790700" y="76200"/>
                </a:cubicBezTo>
                <a:cubicBezTo>
                  <a:pt x="1804352" y="69374"/>
                  <a:pt x="1815148" y="57626"/>
                  <a:pt x="1828800" y="50800"/>
                </a:cubicBezTo>
                <a:cubicBezTo>
                  <a:pt x="1840774" y="44813"/>
                  <a:pt x="1854926" y="44087"/>
                  <a:pt x="1866900" y="38100"/>
                </a:cubicBezTo>
                <a:cubicBezTo>
                  <a:pt x="1965377" y="-11139"/>
                  <a:pt x="1847335" y="31922"/>
                  <a:pt x="1943100" y="0"/>
                </a:cubicBezTo>
                <a:cubicBezTo>
                  <a:pt x="2037261" y="62774"/>
                  <a:pt x="2013313" y="20866"/>
                  <a:pt x="2032000" y="114300"/>
                </a:cubicBezTo>
                <a:cubicBezTo>
                  <a:pt x="2027767" y="220133"/>
                  <a:pt x="2026846" y="326151"/>
                  <a:pt x="2019300" y="431800"/>
                </a:cubicBezTo>
                <a:cubicBezTo>
                  <a:pt x="2018346" y="445153"/>
                  <a:pt x="2014381" y="459007"/>
                  <a:pt x="2006600" y="469900"/>
                </a:cubicBezTo>
                <a:cubicBezTo>
                  <a:pt x="1992681" y="489387"/>
                  <a:pt x="1972733" y="503767"/>
                  <a:pt x="1955800" y="520700"/>
                </a:cubicBezTo>
                <a:cubicBezTo>
                  <a:pt x="1931741" y="592878"/>
                  <a:pt x="1952566" y="549334"/>
                  <a:pt x="1866900" y="635000"/>
                </a:cubicBezTo>
                <a:lnTo>
                  <a:pt x="1828800" y="673100"/>
                </a:lnTo>
                <a:cubicBezTo>
                  <a:pt x="1816100" y="685800"/>
                  <a:pt x="1806764" y="703168"/>
                  <a:pt x="1790700" y="711200"/>
                </a:cubicBezTo>
                <a:cubicBezTo>
                  <a:pt x="1773767" y="719667"/>
                  <a:pt x="1756338" y="727207"/>
                  <a:pt x="1739900" y="736600"/>
                </a:cubicBezTo>
                <a:cubicBezTo>
                  <a:pt x="1674975" y="773700"/>
                  <a:pt x="1703843" y="778252"/>
                  <a:pt x="1600200" y="812800"/>
                </a:cubicBezTo>
                <a:cubicBezTo>
                  <a:pt x="1461471" y="859043"/>
                  <a:pt x="1525514" y="844298"/>
                  <a:pt x="1409700" y="863600"/>
                </a:cubicBezTo>
                <a:cubicBezTo>
                  <a:pt x="1314048" y="927368"/>
                  <a:pt x="1435614" y="852494"/>
                  <a:pt x="1320800" y="901700"/>
                </a:cubicBezTo>
                <a:cubicBezTo>
                  <a:pt x="1206343" y="950753"/>
                  <a:pt x="1380252" y="907590"/>
                  <a:pt x="1219200" y="939800"/>
                </a:cubicBezTo>
                <a:cubicBezTo>
                  <a:pt x="1202267" y="948267"/>
                  <a:pt x="1185978" y="958169"/>
                  <a:pt x="1168400" y="965200"/>
                </a:cubicBezTo>
                <a:cubicBezTo>
                  <a:pt x="1143541" y="975144"/>
                  <a:pt x="1116147" y="978626"/>
                  <a:pt x="1092200" y="990600"/>
                </a:cubicBezTo>
                <a:cubicBezTo>
                  <a:pt x="1075267" y="999067"/>
                  <a:pt x="1059127" y="1009353"/>
                  <a:pt x="1041400" y="1016000"/>
                </a:cubicBezTo>
                <a:cubicBezTo>
                  <a:pt x="1008847" y="1028207"/>
                  <a:pt x="983203" y="1026048"/>
                  <a:pt x="952500" y="1041400"/>
                </a:cubicBezTo>
                <a:cubicBezTo>
                  <a:pt x="938848" y="1048226"/>
                  <a:pt x="928880" y="1061973"/>
                  <a:pt x="914400" y="1066800"/>
                </a:cubicBezTo>
                <a:cubicBezTo>
                  <a:pt x="892427" y="1074124"/>
                  <a:pt x="747256" y="1090868"/>
                  <a:pt x="736600" y="1092200"/>
                </a:cubicBezTo>
                <a:cubicBezTo>
                  <a:pt x="620573" y="1130876"/>
                  <a:pt x="696071" y="1110835"/>
                  <a:pt x="444500" y="1092200"/>
                </a:cubicBezTo>
                <a:cubicBezTo>
                  <a:pt x="409706" y="1089623"/>
                  <a:pt x="204324" y="1054475"/>
                  <a:pt x="203200" y="1054100"/>
                </a:cubicBezTo>
                <a:cubicBezTo>
                  <a:pt x="190500" y="1049867"/>
                  <a:pt x="178168" y="1044304"/>
                  <a:pt x="165100" y="1041400"/>
                </a:cubicBezTo>
                <a:cubicBezTo>
                  <a:pt x="-115151" y="979122"/>
                  <a:pt x="240524" y="1066606"/>
                  <a:pt x="38100" y="1016000"/>
                </a:cubicBezTo>
                <a:cubicBezTo>
                  <a:pt x="-5987" y="971913"/>
                  <a:pt x="6350" y="973667"/>
                  <a:pt x="0" y="96520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Freeform 8"/>
          <p:cNvSpPr/>
          <p:nvPr/>
        </p:nvSpPr>
        <p:spPr>
          <a:xfrm>
            <a:off x="5411383" y="2137870"/>
            <a:ext cx="1168400" cy="557157"/>
          </a:xfrm>
          <a:custGeom>
            <a:avLst/>
            <a:gdLst>
              <a:gd name="connsiteX0" fmla="*/ 0 w 2032000"/>
              <a:gd name="connsiteY0" fmla="*/ 965200 h 1114313"/>
              <a:gd name="connsiteX1" fmla="*/ 0 w 2032000"/>
              <a:gd name="connsiteY1" fmla="*/ 965200 h 1114313"/>
              <a:gd name="connsiteX2" fmla="*/ 355600 w 2032000"/>
              <a:gd name="connsiteY2" fmla="*/ 939800 h 1114313"/>
              <a:gd name="connsiteX3" fmla="*/ 431800 w 2032000"/>
              <a:gd name="connsiteY3" fmla="*/ 914400 h 1114313"/>
              <a:gd name="connsiteX4" fmla="*/ 482600 w 2032000"/>
              <a:gd name="connsiteY4" fmla="*/ 901700 h 1114313"/>
              <a:gd name="connsiteX5" fmla="*/ 520700 w 2032000"/>
              <a:gd name="connsiteY5" fmla="*/ 876300 h 1114313"/>
              <a:gd name="connsiteX6" fmla="*/ 622300 w 2032000"/>
              <a:gd name="connsiteY6" fmla="*/ 850900 h 1114313"/>
              <a:gd name="connsiteX7" fmla="*/ 787400 w 2032000"/>
              <a:gd name="connsiteY7" fmla="*/ 812800 h 1114313"/>
              <a:gd name="connsiteX8" fmla="*/ 825500 w 2032000"/>
              <a:gd name="connsiteY8" fmla="*/ 787400 h 1114313"/>
              <a:gd name="connsiteX9" fmla="*/ 863600 w 2032000"/>
              <a:gd name="connsiteY9" fmla="*/ 774700 h 1114313"/>
              <a:gd name="connsiteX10" fmla="*/ 965200 w 2032000"/>
              <a:gd name="connsiteY10" fmla="*/ 685800 h 1114313"/>
              <a:gd name="connsiteX11" fmla="*/ 1041400 w 2032000"/>
              <a:gd name="connsiteY11" fmla="*/ 647700 h 1114313"/>
              <a:gd name="connsiteX12" fmla="*/ 1117600 w 2032000"/>
              <a:gd name="connsiteY12" fmla="*/ 596900 h 1114313"/>
              <a:gd name="connsiteX13" fmla="*/ 1155700 w 2032000"/>
              <a:gd name="connsiteY13" fmla="*/ 571500 h 1114313"/>
              <a:gd name="connsiteX14" fmla="*/ 1193800 w 2032000"/>
              <a:gd name="connsiteY14" fmla="*/ 546100 h 1114313"/>
              <a:gd name="connsiteX15" fmla="*/ 1219200 w 2032000"/>
              <a:gd name="connsiteY15" fmla="*/ 508000 h 1114313"/>
              <a:gd name="connsiteX16" fmla="*/ 1295400 w 2032000"/>
              <a:gd name="connsiteY16" fmla="*/ 431800 h 1114313"/>
              <a:gd name="connsiteX17" fmla="*/ 1333500 w 2032000"/>
              <a:gd name="connsiteY17" fmla="*/ 381000 h 1114313"/>
              <a:gd name="connsiteX18" fmla="*/ 1371600 w 2032000"/>
              <a:gd name="connsiteY18" fmla="*/ 342900 h 1114313"/>
              <a:gd name="connsiteX19" fmla="*/ 1397000 w 2032000"/>
              <a:gd name="connsiteY19" fmla="*/ 304800 h 1114313"/>
              <a:gd name="connsiteX20" fmla="*/ 1511300 w 2032000"/>
              <a:gd name="connsiteY20" fmla="*/ 241300 h 1114313"/>
              <a:gd name="connsiteX21" fmla="*/ 1600200 w 2032000"/>
              <a:gd name="connsiteY21" fmla="*/ 203200 h 1114313"/>
              <a:gd name="connsiteX22" fmla="*/ 1676400 w 2032000"/>
              <a:gd name="connsiteY22" fmla="*/ 152400 h 1114313"/>
              <a:gd name="connsiteX23" fmla="*/ 1752600 w 2032000"/>
              <a:gd name="connsiteY23" fmla="*/ 88900 h 1114313"/>
              <a:gd name="connsiteX24" fmla="*/ 1790700 w 2032000"/>
              <a:gd name="connsiteY24" fmla="*/ 76200 h 1114313"/>
              <a:gd name="connsiteX25" fmla="*/ 1828800 w 2032000"/>
              <a:gd name="connsiteY25" fmla="*/ 50800 h 1114313"/>
              <a:gd name="connsiteX26" fmla="*/ 1866900 w 2032000"/>
              <a:gd name="connsiteY26" fmla="*/ 38100 h 1114313"/>
              <a:gd name="connsiteX27" fmla="*/ 1943100 w 2032000"/>
              <a:gd name="connsiteY27" fmla="*/ 0 h 1114313"/>
              <a:gd name="connsiteX28" fmla="*/ 2032000 w 2032000"/>
              <a:gd name="connsiteY28" fmla="*/ 114300 h 1114313"/>
              <a:gd name="connsiteX29" fmla="*/ 2019300 w 2032000"/>
              <a:gd name="connsiteY29" fmla="*/ 431800 h 1114313"/>
              <a:gd name="connsiteX30" fmla="*/ 2006600 w 2032000"/>
              <a:gd name="connsiteY30" fmla="*/ 469900 h 1114313"/>
              <a:gd name="connsiteX31" fmla="*/ 1955800 w 2032000"/>
              <a:gd name="connsiteY31" fmla="*/ 520700 h 1114313"/>
              <a:gd name="connsiteX32" fmla="*/ 1866900 w 2032000"/>
              <a:gd name="connsiteY32" fmla="*/ 635000 h 1114313"/>
              <a:gd name="connsiteX33" fmla="*/ 1828800 w 2032000"/>
              <a:gd name="connsiteY33" fmla="*/ 673100 h 1114313"/>
              <a:gd name="connsiteX34" fmla="*/ 1790700 w 2032000"/>
              <a:gd name="connsiteY34" fmla="*/ 711200 h 1114313"/>
              <a:gd name="connsiteX35" fmla="*/ 1739900 w 2032000"/>
              <a:gd name="connsiteY35" fmla="*/ 736600 h 1114313"/>
              <a:gd name="connsiteX36" fmla="*/ 1600200 w 2032000"/>
              <a:gd name="connsiteY36" fmla="*/ 812800 h 1114313"/>
              <a:gd name="connsiteX37" fmla="*/ 1409700 w 2032000"/>
              <a:gd name="connsiteY37" fmla="*/ 863600 h 1114313"/>
              <a:gd name="connsiteX38" fmla="*/ 1320800 w 2032000"/>
              <a:gd name="connsiteY38" fmla="*/ 901700 h 1114313"/>
              <a:gd name="connsiteX39" fmla="*/ 1219200 w 2032000"/>
              <a:gd name="connsiteY39" fmla="*/ 939800 h 1114313"/>
              <a:gd name="connsiteX40" fmla="*/ 1168400 w 2032000"/>
              <a:gd name="connsiteY40" fmla="*/ 965200 h 1114313"/>
              <a:gd name="connsiteX41" fmla="*/ 1092200 w 2032000"/>
              <a:gd name="connsiteY41" fmla="*/ 990600 h 1114313"/>
              <a:gd name="connsiteX42" fmla="*/ 1041400 w 2032000"/>
              <a:gd name="connsiteY42" fmla="*/ 1016000 h 1114313"/>
              <a:gd name="connsiteX43" fmla="*/ 952500 w 2032000"/>
              <a:gd name="connsiteY43" fmla="*/ 1041400 h 1114313"/>
              <a:gd name="connsiteX44" fmla="*/ 914400 w 2032000"/>
              <a:gd name="connsiteY44" fmla="*/ 1066800 h 1114313"/>
              <a:gd name="connsiteX45" fmla="*/ 736600 w 2032000"/>
              <a:gd name="connsiteY45" fmla="*/ 1092200 h 1114313"/>
              <a:gd name="connsiteX46" fmla="*/ 444500 w 2032000"/>
              <a:gd name="connsiteY46" fmla="*/ 1092200 h 1114313"/>
              <a:gd name="connsiteX47" fmla="*/ 203200 w 2032000"/>
              <a:gd name="connsiteY47" fmla="*/ 1054100 h 1114313"/>
              <a:gd name="connsiteX48" fmla="*/ 165100 w 2032000"/>
              <a:gd name="connsiteY48" fmla="*/ 1041400 h 1114313"/>
              <a:gd name="connsiteX49" fmla="*/ 38100 w 2032000"/>
              <a:gd name="connsiteY49" fmla="*/ 1016000 h 1114313"/>
              <a:gd name="connsiteX50" fmla="*/ 0 w 2032000"/>
              <a:gd name="connsiteY50" fmla="*/ 965200 h 11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000" h="1114313">
                <a:moveTo>
                  <a:pt x="0" y="965200"/>
                </a:moveTo>
                <a:lnTo>
                  <a:pt x="0" y="965200"/>
                </a:lnTo>
                <a:cubicBezTo>
                  <a:pt x="33273" y="963449"/>
                  <a:pt x="278476" y="955225"/>
                  <a:pt x="355600" y="939800"/>
                </a:cubicBezTo>
                <a:cubicBezTo>
                  <a:pt x="381854" y="934549"/>
                  <a:pt x="405825" y="920894"/>
                  <a:pt x="431800" y="914400"/>
                </a:cubicBezTo>
                <a:lnTo>
                  <a:pt x="482600" y="901700"/>
                </a:lnTo>
                <a:cubicBezTo>
                  <a:pt x="495300" y="893233"/>
                  <a:pt x="507048" y="883126"/>
                  <a:pt x="520700" y="876300"/>
                </a:cubicBezTo>
                <a:cubicBezTo>
                  <a:pt x="551528" y="860886"/>
                  <a:pt x="590419" y="859595"/>
                  <a:pt x="622300" y="850900"/>
                </a:cubicBezTo>
                <a:cubicBezTo>
                  <a:pt x="775710" y="809061"/>
                  <a:pt x="617421" y="837083"/>
                  <a:pt x="787400" y="812800"/>
                </a:cubicBezTo>
                <a:cubicBezTo>
                  <a:pt x="800100" y="804333"/>
                  <a:pt x="811848" y="794226"/>
                  <a:pt x="825500" y="787400"/>
                </a:cubicBezTo>
                <a:cubicBezTo>
                  <a:pt x="837474" y="781413"/>
                  <a:pt x="851977" y="781342"/>
                  <a:pt x="863600" y="774700"/>
                </a:cubicBezTo>
                <a:cubicBezTo>
                  <a:pt x="918899" y="743100"/>
                  <a:pt x="916017" y="727957"/>
                  <a:pt x="965200" y="685800"/>
                </a:cubicBezTo>
                <a:cubicBezTo>
                  <a:pt x="1027515" y="632387"/>
                  <a:pt x="977351" y="683283"/>
                  <a:pt x="1041400" y="647700"/>
                </a:cubicBezTo>
                <a:cubicBezTo>
                  <a:pt x="1068085" y="632875"/>
                  <a:pt x="1092200" y="613833"/>
                  <a:pt x="1117600" y="596900"/>
                </a:cubicBezTo>
                <a:lnTo>
                  <a:pt x="1155700" y="571500"/>
                </a:lnTo>
                <a:lnTo>
                  <a:pt x="1193800" y="546100"/>
                </a:lnTo>
                <a:cubicBezTo>
                  <a:pt x="1202267" y="533400"/>
                  <a:pt x="1209059" y="519408"/>
                  <a:pt x="1219200" y="508000"/>
                </a:cubicBezTo>
                <a:cubicBezTo>
                  <a:pt x="1243065" y="481152"/>
                  <a:pt x="1273847" y="460537"/>
                  <a:pt x="1295400" y="431800"/>
                </a:cubicBezTo>
                <a:cubicBezTo>
                  <a:pt x="1308100" y="414867"/>
                  <a:pt x="1319725" y="397071"/>
                  <a:pt x="1333500" y="381000"/>
                </a:cubicBezTo>
                <a:cubicBezTo>
                  <a:pt x="1345189" y="367363"/>
                  <a:pt x="1360102" y="356698"/>
                  <a:pt x="1371600" y="342900"/>
                </a:cubicBezTo>
                <a:cubicBezTo>
                  <a:pt x="1381371" y="331174"/>
                  <a:pt x="1385513" y="314851"/>
                  <a:pt x="1397000" y="304800"/>
                </a:cubicBezTo>
                <a:cubicBezTo>
                  <a:pt x="1503782" y="211366"/>
                  <a:pt x="1435713" y="279094"/>
                  <a:pt x="1511300" y="241300"/>
                </a:cubicBezTo>
                <a:cubicBezTo>
                  <a:pt x="1599005" y="197447"/>
                  <a:pt x="1494474" y="229631"/>
                  <a:pt x="1600200" y="203200"/>
                </a:cubicBezTo>
                <a:cubicBezTo>
                  <a:pt x="1625600" y="186267"/>
                  <a:pt x="1652949" y="171943"/>
                  <a:pt x="1676400" y="152400"/>
                </a:cubicBezTo>
                <a:cubicBezTo>
                  <a:pt x="1701800" y="131233"/>
                  <a:pt x="1725090" y="107240"/>
                  <a:pt x="1752600" y="88900"/>
                </a:cubicBezTo>
                <a:cubicBezTo>
                  <a:pt x="1763739" y="81474"/>
                  <a:pt x="1778726" y="82187"/>
                  <a:pt x="1790700" y="76200"/>
                </a:cubicBezTo>
                <a:cubicBezTo>
                  <a:pt x="1804352" y="69374"/>
                  <a:pt x="1815148" y="57626"/>
                  <a:pt x="1828800" y="50800"/>
                </a:cubicBezTo>
                <a:cubicBezTo>
                  <a:pt x="1840774" y="44813"/>
                  <a:pt x="1854926" y="44087"/>
                  <a:pt x="1866900" y="38100"/>
                </a:cubicBezTo>
                <a:cubicBezTo>
                  <a:pt x="1965377" y="-11139"/>
                  <a:pt x="1847335" y="31922"/>
                  <a:pt x="1943100" y="0"/>
                </a:cubicBezTo>
                <a:cubicBezTo>
                  <a:pt x="2037261" y="62774"/>
                  <a:pt x="2013313" y="20866"/>
                  <a:pt x="2032000" y="114300"/>
                </a:cubicBezTo>
                <a:cubicBezTo>
                  <a:pt x="2027767" y="220133"/>
                  <a:pt x="2026846" y="326151"/>
                  <a:pt x="2019300" y="431800"/>
                </a:cubicBezTo>
                <a:cubicBezTo>
                  <a:pt x="2018346" y="445153"/>
                  <a:pt x="2014381" y="459007"/>
                  <a:pt x="2006600" y="469900"/>
                </a:cubicBezTo>
                <a:cubicBezTo>
                  <a:pt x="1992681" y="489387"/>
                  <a:pt x="1972733" y="503767"/>
                  <a:pt x="1955800" y="520700"/>
                </a:cubicBezTo>
                <a:cubicBezTo>
                  <a:pt x="1931741" y="592878"/>
                  <a:pt x="1952566" y="549334"/>
                  <a:pt x="1866900" y="635000"/>
                </a:cubicBezTo>
                <a:lnTo>
                  <a:pt x="1828800" y="673100"/>
                </a:lnTo>
                <a:cubicBezTo>
                  <a:pt x="1816100" y="685800"/>
                  <a:pt x="1806764" y="703168"/>
                  <a:pt x="1790700" y="711200"/>
                </a:cubicBezTo>
                <a:cubicBezTo>
                  <a:pt x="1773767" y="719667"/>
                  <a:pt x="1756338" y="727207"/>
                  <a:pt x="1739900" y="736600"/>
                </a:cubicBezTo>
                <a:cubicBezTo>
                  <a:pt x="1674975" y="773700"/>
                  <a:pt x="1703843" y="778252"/>
                  <a:pt x="1600200" y="812800"/>
                </a:cubicBezTo>
                <a:cubicBezTo>
                  <a:pt x="1461471" y="859043"/>
                  <a:pt x="1525514" y="844298"/>
                  <a:pt x="1409700" y="863600"/>
                </a:cubicBezTo>
                <a:cubicBezTo>
                  <a:pt x="1314048" y="927368"/>
                  <a:pt x="1435614" y="852494"/>
                  <a:pt x="1320800" y="901700"/>
                </a:cubicBezTo>
                <a:cubicBezTo>
                  <a:pt x="1206343" y="950753"/>
                  <a:pt x="1380252" y="907590"/>
                  <a:pt x="1219200" y="939800"/>
                </a:cubicBezTo>
                <a:cubicBezTo>
                  <a:pt x="1202267" y="948267"/>
                  <a:pt x="1185978" y="958169"/>
                  <a:pt x="1168400" y="965200"/>
                </a:cubicBezTo>
                <a:cubicBezTo>
                  <a:pt x="1143541" y="975144"/>
                  <a:pt x="1116147" y="978626"/>
                  <a:pt x="1092200" y="990600"/>
                </a:cubicBezTo>
                <a:cubicBezTo>
                  <a:pt x="1075267" y="999067"/>
                  <a:pt x="1059127" y="1009353"/>
                  <a:pt x="1041400" y="1016000"/>
                </a:cubicBezTo>
                <a:cubicBezTo>
                  <a:pt x="1008847" y="1028207"/>
                  <a:pt x="983203" y="1026048"/>
                  <a:pt x="952500" y="1041400"/>
                </a:cubicBezTo>
                <a:cubicBezTo>
                  <a:pt x="938848" y="1048226"/>
                  <a:pt x="928880" y="1061973"/>
                  <a:pt x="914400" y="1066800"/>
                </a:cubicBezTo>
                <a:cubicBezTo>
                  <a:pt x="892427" y="1074124"/>
                  <a:pt x="747256" y="1090868"/>
                  <a:pt x="736600" y="1092200"/>
                </a:cubicBezTo>
                <a:cubicBezTo>
                  <a:pt x="620573" y="1130876"/>
                  <a:pt x="696071" y="1110835"/>
                  <a:pt x="444500" y="1092200"/>
                </a:cubicBezTo>
                <a:cubicBezTo>
                  <a:pt x="409706" y="1089623"/>
                  <a:pt x="204324" y="1054475"/>
                  <a:pt x="203200" y="1054100"/>
                </a:cubicBezTo>
                <a:cubicBezTo>
                  <a:pt x="190500" y="1049867"/>
                  <a:pt x="178168" y="1044304"/>
                  <a:pt x="165100" y="1041400"/>
                </a:cubicBezTo>
                <a:cubicBezTo>
                  <a:pt x="-115151" y="979122"/>
                  <a:pt x="240524" y="1066606"/>
                  <a:pt x="38100" y="1016000"/>
                </a:cubicBezTo>
                <a:cubicBezTo>
                  <a:pt x="-5987" y="971913"/>
                  <a:pt x="6350" y="973667"/>
                  <a:pt x="0" y="96520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0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</TotalTime>
  <Words>564</Words>
  <Application>Microsoft Office PowerPoint</Application>
  <PresentationFormat>Custom</PresentationFormat>
  <Paragraphs>55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Θέμα του Office</vt:lpstr>
      <vt:lpstr>1_Θέμα του Office</vt:lpstr>
      <vt:lpstr>Το Σχήμα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Το σχήμα</dc:title>
  <dc:creator>eleni kartsaka</dc:creator>
  <cp:lastModifiedBy>Admin</cp:lastModifiedBy>
  <cp:revision>50</cp:revision>
  <dcterms:created xsi:type="dcterms:W3CDTF">2020-04-30T15:30:41Z</dcterms:created>
  <dcterms:modified xsi:type="dcterms:W3CDTF">2020-05-18T03:41:02Z</dcterms:modified>
</cp:coreProperties>
</file>